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78" r:id="rId2"/>
    <p:sldId id="478" r:id="rId3"/>
    <p:sldId id="544" r:id="rId4"/>
    <p:sldId id="545" r:id="rId5"/>
    <p:sldId id="546" r:id="rId6"/>
    <p:sldId id="547" r:id="rId7"/>
    <p:sldId id="548" r:id="rId8"/>
    <p:sldId id="414" r:id="rId9"/>
    <p:sldId id="497" r:id="rId10"/>
    <p:sldId id="561" r:id="rId11"/>
    <p:sldId id="562" r:id="rId12"/>
    <p:sldId id="550" r:id="rId13"/>
    <p:sldId id="563" r:id="rId14"/>
    <p:sldId id="549" r:id="rId15"/>
    <p:sldId id="564" r:id="rId16"/>
    <p:sldId id="551" r:id="rId17"/>
    <p:sldId id="552" r:id="rId18"/>
    <p:sldId id="554" r:id="rId19"/>
    <p:sldId id="553" r:id="rId20"/>
    <p:sldId id="557" r:id="rId21"/>
    <p:sldId id="556" r:id="rId22"/>
    <p:sldId id="555" r:id="rId23"/>
    <p:sldId id="558" r:id="rId24"/>
    <p:sldId id="559" r:id="rId25"/>
    <p:sldId id="560" r:id="rId26"/>
    <p:sldId id="565" r:id="rId27"/>
    <p:sldId id="49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88" autoAdjust="0"/>
    <p:restoredTop sz="94343" autoAdjust="0"/>
  </p:normalViewPr>
  <p:slideViewPr>
    <p:cSldViewPr snapToGrid="0" showGuides="1">
      <p:cViewPr varScale="1">
        <p:scale>
          <a:sx n="70" d="100"/>
          <a:sy n="70" d="100"/>
        </p:scale>
        <p:origin x="738" y="48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16T00:19:23.6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16883 2528 30 0,'0'0'36'0,"0"0"4"0,0 0 14 16,0 0-8-16,0 0 2 15,0 0-2-15,0 0-19 16,0 0 5-16,0 0-27 16,0 0 2-16,2 0 4 15,2 0-10-15,6 0 14 16,5-2-15-16,1-6-1 15,1 4-5-15,4 0 6 16,-1-2 0-16,9-2 0 0,2 0 5 16,7-1-5-16,4 0 0 15,3 1 1-15,8-4-5 16,7 4 4-16,3-4 0 16,4 3 1-16,2-3 3 15,0 5-4-15,3-1 0 16,-1-2 3-16,0 2-9 15,-4 0 7-15,-2 3-1 16,-5-2 0-16,0 2 2 16,-2-2-2-16,-3 3 0 15,1 0 2-15,-2 2-5 16,0-1 3-16,4 2 0 0,2 1 0 16,2 0 3-1,1 0-3-15,1 0 0 0,1 0 2 16,-1 0-7-16,-1 0 5 15,-1 0 0-15,0 0-1 16,1 0 6-16,6 0-6 16,2 0 1-16,5 0 0 15,2 0-3-15,-2 0 3 16,4 0 0-16,3 0-2 16,0 0 7-16,-2-2-5 15,0 0 0-15,0 0 1 16,-2 0-1-16,2-1 0 15,-4 1 0-15,-5 1-4 16,1 1 10-16,6 0-5 16,0 0-1-16,4 0 3 0,2 0-7 15,-2 0 4-15,-1-2 0 16,-2 0-1-16,-1 2 2 16,0-2-1-16,2 2 0 15,6-3 3-15,0 1-7 16,-7 2 4-16,-6-3 0 15,-8-1-2-15,-1-1 4 16,0 1-2-16,1 0 0 16,6 1 4-16,8 1-6 15,7 0 2-15,0 2 0 0,2 0-3 16,-4 0 6 0,0 0-3-16,4 0 0 0,3 0 3 15,-8 0-7-15,-4 0 4 16,-9 0 0-16,1 0-5 15,1 0 8-15,12 0-3 16,9 4 0-16,6 3 1 16,7 4-5-16,4 1 4 15,5 0 0-15,-6 0-4 16,-8 0-7-16,-6-4 8 16,-7 2-1-16,-2 0 8 15,2 0-7-15,0 0 3 16,1-2 0-16,1 2 5 15,0 0-5-15,3 1 0 16,4-2 0-16,3-1 2 0,3-2-10 16,-6 0-2-16,-5-3-1 15,-3-3 6-15,-5 0 8 16,-5 0-3-16,-5 0 0 16,-3 0 4-16,-1 0-3 15,0 0-1-15,6-7 0 16,-2 2-3-16,8 0 5 15,6 3-2-15,5-2 0 16,-5 0 1-16,-9-1-4 16,-7 0 3-16,-4-1 0 15,1 0-3-15,1-3-5 16,2 6 8-16,8-1 0 0,2 2 4 16,2-2-7-1,-4 0 3-15,0 1 0 0,-6 2-2 16,-3-1 5-16,-5 2-3 15,-7-2 0-15,0 0 3 16,0 2-4-16,1 0 1 16,-1 0 0-16,4 0-5 15,7 0 6-15,14 0-1 16,13 7 0-16,7 8-10 16,-5-3-18-16,-4 0-11 15,-7 2 39-15,-2 2-3 16,5 5 5-16,-1-2-2 15,3 1 2-15,1 1 3 0,7-1-6 16,-2-3 1 0,-3 2 0-16,-3-4-4 0,-9-1 6 15,-14 3-2 1,-15-5 0-16,-16-1 3 0,-6 0-6 16,-9-4 3-16,0 3 0 15,4 1-3-15,0-1 4 16,5 0-1-16,0 2 0 15,6 2-6-15,4 0 1 16,1 0-13-16,-3 2 7 16,-4 0-18-16,0 0-26 15,0 1 37-15,-7-4 16 0,0 1-7 16,-8-2-8 0,-4-2 13-16,2 2 4 0,1 2 3 15,5 0-3-15,0 4 0 16,-3-2-3-16,-2 0-3 15,-3 0-3-15,-6 3 4 16,-5 3 5-16,0 4-4 16,-6 4 7-16,0 1-3 15,0 3 0-15,-2-1 3 16,0 1-3-16,0-2 0 16,0-2 0-16,-18 5 5 15,-7-8-4-15,-6 2 5 16,-5-3-2-16,1-4-2 15,-3 0 1-15,3 0-3 16,-4 0 1-16,4-1-1 0,-1-6 1 16,1-7-1-16,-3-6 1 15,2-2 4-15,0 0 10 16,-4 0 7-16,3 0-4 16,-6 0-4-16,3 0-12 15,4 0-2-15,1 0 0 16,4 4 4-16,-4-1-4 15,4-3 0-15,-2 3 0 16,4-3 1-16,-2 0 2 16,-3 0-3-16,-1 0 4 15,-7 0-4-15,-3 4 3 16,-2 0-3-16,-6 5 0 0,-3-2-3 16,-4 1 1-1,-5 0-3-15,5-2 4 0,2 3-9 16,4-6 10-16,4 2-3 15,-6-2 3-15,2 0-3 16,-2 4 5-16,2-1-4 16,2-2 2-16,2-1-3 15,4-2 1-15,1-1 0 16,3 0 1-16,-3 0-5 16,3 0 6-16,1 0 0 15,-1 0-1-15,-2 4 0 16,-1-2 1-16,1 1 0 15,-4-1 1-15,6-2-5 0,2 0 4 16,2 0 0 0,5 0-1-16,4 0 6 0,-5 0-4 15,5 0 0-15,-2 0 2 16,-4 0 2-16,-3 0-3 16,-7 0-1-16,-1 0 0 15,-2 0 3-15,6 0 3 16,-1 0-1-16,1 0-4 15,3 0 19-15,0 0-2 16,1 0 16-16,1 0-18 16,-6 0-15-16,-4 0 1 15,-2 0-3-15,-2 0 1 0,2 0-5 16,2 0 4 0,3 9 0-16,-4-2-2 0,6-2 5 15,-2 1-3-15,-1-6 0 16,1 3 0-16,-3-3 2 15,-3 0-2-15,-5 0 0 16,-3 0-2-16,-6 0-1 16,-4 0 1-16,-3 0-14 15,2 0-1-15,5 0 8 16,6 0-2-16,6 0 11 16,5 0-2-16,1 0 5 15,-6 0-3-15,-8-7 0 16,-7 0 2-16,-4-4-5 15,-7 1 3-15,-3 0 0 16,-1-1-1-16,-3 2-1 0,5-1 0 16,0 2 2-16,4 0 0 15,5 0 0-15,4-2 2 16,7-1 11-16,2 0 6 16,6 3-11-16,-1-2-2 15,-3 2-6-15,1 2 2 16,-5 0-3-16,-3 2 1 15,-2 2 0-15,3 2-3 16,1 0-4-16,1 0-2 16,7 0 1-16,0 0 3 15,1 0 2-15,1 0 4 16,0 0-1-16,1 0 1 0,-3 0 1 16,0 0-2-1,-3 0 0-15,-2 0 0 0,-4 4-3 16,-1-2-6-16,-3 1 9 15,-2 3-3-15,3-5 5 16,3 1-2-16,2-2 1 16,4 0 1-16,3 0 4 15,2 0-6-15,7 0 1 16,3-2 5-16,1 2-4 16,-3 0 4-16,-5 0-6 15,-6 0 0-15,-2 0-2 16,0 0 2-16,5 0 0 15,-2 2 4-15,3-2 6 16,0 0 11-16,-2 0-11 16,5 4-4-16,1 3-9 0,-2 2 3 15,2 3 0-15,-3-4-1 16,0 2 5-16,0-6-4 16,2 0 3-16,2-4 14 15,0 2 11-15,1-2-28 16,-3 0 3-16,-4 2-3 15,-2 0 1-15,-5-2-1 16,-3 2 0-16,-3 1 2 16,-7 0-4-16,-3-1 2 15,-2 2 0-15,4-1 1 16,4-2 2-16,5 1-2 16,1-2 1-16,-3 0-1 0,-1 0 23 15,-4 0-24-15,-1 0 6 16,4 0 0-16,1 0-4 15,5 0 1-15,1 0 8 16,2 0-8-16,-6 8-6 16,-6 4-7-16,1-4 10 15,0 0-3-15,2-1 7 16,-2-7-4-16,-2 0 0 16,4 0 1-16,-3 0 1 15,8 0 0-15,-1 0 2 16,3 0 6-16,0 0-8 15,0 0-2-15,7 0 0 16,1 0 4-16,3 0-1 0,-4 0-3 16,0 0 0-16,-3 0-2 15,0 0 8-15,0 0-6 16,3 0 0-16,2 0 3 16,3 0 1-16,2 0-4 15,1 0-1-15,-1 0-5 16,-2 0 2-16,2 0 4 15,-5 0 11-15,-3 0-8 16,-6 0-3-16,-1 5 0 16,5-1 0-16,10 0-5 15,6 0 6-15,4 0-1 16,5 2 0-16,2-3 1 0,3 1-2 16,-1-4 1-1,0 0 0-15,-4 0-1 0,-8 1 3 16,-5-1-3-16,-5 0 1 15,-2 3-6-15,-3-3 2 16,7 0 4-16,3 0 0 16,-1 1-4-16,1 3 5 15,2 1-1-15,1-4 4 16,8 1-2-16,4 3 14 16,-5-2-13-16,1 1 0 15,-9 0-4-15,-3 3 2 16,3-6-1-16,1 4 0 15,8-4 5-15,2 2-8 16,-1-2 3-16,1 2 0 16,2-3 0-16,2 0 6 0,4 0 3 15,-4 0 1-15,-2 0-3 16,0 0-9-16,-2 0 2 16,6 0 0-16,2 0 6 15,8 0-5-15,3 0 9 16,4-11 2-16,-3-3 4 15,1-6 20-15,0-6-25 16,-3-6-11-16,-1-2 6 16,-1-4-5-16,-4 2-1 15,1-3 0-15,-1 4 1 0,1-4-3 16,-2 4 2 0,4 1 0-16,1-1 14 0,3 0-13 15,4 4 12-15,3-3 1 16,3 2 0-16,2 4 5 15,0 0-16-15,0 2 0 16,0-3-5-16,13 1 2 16,5-2-2-16,4 5-2 15,3-3-4-15,-1 3 3 16,1-1 5-16,4 0 0 16,2-2-2-16,0 2 2 15,1-3 0-15,-1 4 0 16,-2 1 4-16,-2 2-11 15,-1 3 5-15,-2 2 0 16,5 1-6-16,6-2-6 0,2 2 2 16,3-4 9-16,0 0-8 15,1-3 8-15,-4 3 3 16,1 1 0-16,-5 0-5 16,-4 5 6-16,0 3-1 15,-6-1 0-15,-1 3-1 16,-2 4 0-16,-2-2 1 15,0 3-1-15,0-2-8 16,0 4 7-16,-5-4 2 16,3 2-1-16,-5 1 1 15,-3 0-24-15,-3 3-91 16,-5-6-114-16</inkml:trace>
  <inkml:trace contextRef="#ctx0" brushRef="#br0" timeOffset="27006.8427">16135 10946 49 0,'0'0'38'16,"0"0"-18"-16,0 0 36 16,0 0-1-16,0 0 0 15,0 0 2-15,0 0-23 16,-8-18 8-16,4 16-6 16,4 1-25-16,-2 1 21 15,0 0-28-15,2 0 0 16,0 0-8-16,0 0 7 15,0 0-6-15,0 0 1 16,0 0-16-16,0 0 17 16,0 0-12-16,0 0 8 15,0 0 0-15,0 0-5 0,0 0-1 16,22 0 6-16,14 0 5 16,3 0 4-16,7 0-4 15,-2 0 0-15,1 0-1 16,-3 0 2-16,0 0-1 15,-4 0 0-15,-7 0 6 16,-9 0-1-16,-10 0-5 16,-6 0 0-16,-6 0 9 15,0 0 2-15,0 0 17 16,0 0-3-16,0 0-19 16,0 0 20-16,0 0-24 15,0-4-1-15,-6-3-2 0,-8-1 1 16,-1 1 0-16,1 0 0 15,-1 1-21-15,4 2 19 16,-1 0-9-16,6 3 11 16,1 1-6-16,3-3 0 15,0 3 6-15,2 0 0 16,0 0-24-16,0 0 9 16,0 0-2-16,0 0 11 15,0 0-1-15,0 0-4 16,0 0 3-16,0 0 4 15,4 0-12-15,14 0 16 16,9 0 1-16,-1 0 0 16,1 4 6-16,-4 0-6 15,-6 0-1-15,-7-2 1 16,-4-2 7-16,-6 0-4 0,0 0 3 16,0 0 0-16,0 0 24 15,0 0-20-15,0 2 14 16,0-2-1-16,0 2-24 15,0 6 16-15,-14 6-15 16,-15 11-1-16,-11 3 16 16,-4 6-15-16,-1-3-2 15,-1 1-9-15,1 1-102 16,3-8-42-16,9-8-105 16</inkml:trace>
  <inkml:trace contextRef="#ctx0" brushRef="#br0" timeOffset="38823.964">16689 10724 43 0,'0'0'105'16,"0"0"-36"-16,0 0-16 16,0 0 0-16,0 0 26 15,0 0-31-15,0 0-7 0,11-14 23 16,-11 14-40-16,0 0 3 15,0 0-27-15,0 0 7 16,0 0-13-16,0 0 6 16,0 0 0-16,0-4 8 15,0-1-3-15,0-2-5 16,0-3 0-16,0-2 6 16,0 0-3-16,0-3-3 15,0 1 0-15,0 1-5 16,0-4 5-16,-8-1 0 15,-11-1-3-15,0 1-19 16,-6-1 16-16,0 3 6 16,1 2 0-16,-3 2-3 15,-2-2 3-15,-4 4 0 16,-3 0 0-16,-2 0 3 0,-5 1-6 16,1 2 3-16,3 0 0 15,5 2-5-15,3 1 9 16,0 4-4-16,2 0 0 15,-4 0-6-15,-4 0 4 16,4 0 2-16,-3 9 0 16,5-4-9-16,0 2 9 15,0 0-5-15,6 0 3 16,6-7-5-16,3 0 7 16,5 0 0-16,1 0 3 0,4 0 1 15,-1 0-3 1,5 0-1-16,0 0 0 0,0 0 12 15,2 0-15-15,0 0 3 16,0 0 0-16,0 0-3 16,-2 0 3-16,2 0 0 15,0 0-4-15,0 0 4 16,0 0-6-16,0 0 4 16,0 0-2-16,0 0-4 15,0 0-1-15,0 0 1 16,0-3 3-16,6-6-6 15,11-2 8-15,6-7-23 16,4 0-8-16,2 0 24 16,2 0-9-16,0 0-3 0,2 1 12 15,1 0-26-15,-3 2 23 16,-6 1 7-16,-7 7 6 16,-5 0 9-16,-5 4-8 15,-2 3 8-15,-4-2-2 16,2 2-6-16,-4 0 18 15,0 0-14-15,0 0-1 16,0 0 8-16,0 0-12 16,0 0 0-16,0 0-8 15,-18 0 15-15,-17 7-8 16,-15 14 1-16,-8 7 0 16,3 0-4-16,6-1 7 15,7-4-3-15,13-7 0 0,8-8 3 16,8-2-3-16,6-6 0 15,7 2 3-15,0-2 1 16,0 0-1-16,0 0-2 16,0 0-1-16,0 0-1 15,0 3 1-15,0 0 1 16,16 3 0-16,1-1 21 16,4 4-18-16,1-1-4 15,-5-2 2-15,0 3 2 16,3 3-8-16,-1 0-2 15,6 7-62-15,0-1-70 16,-8-1-93-16</inkml:trace>
  <inkml:trace contextRef="#ctx0" brushRef="#br0" timeOffset="45523.8877">13581 11069 0 0,'0'0'34'0,"0"0"10"15,0 0 21-15,0 0 18 16,0 0 14-16,0 0-37 16,0 0-19-16,-39 18 6 15,-3 0-46-15,-10-1 2 16,-13 6-2-16,-6-3 8 15,-7-3-9-15,2 1 0 0,0-4 0 16,5-5-10 0,-1-6 10-16,1-3-3 0,5 0 2 15,1-15-18-15,3-19 19 16,4-16-26-16,4-13 8 16,5-7-2-16,11-6 14 15,9 0 6-15,14 2 13 16,15 4-10-16,0 1-3 15,38 1-37-15,24 0-37 16,23 2 19-16,15 8-13 16,16 8 63-16,11 10-31 15,11 10 16-15,0 10 7 16,1 8 8-16,-8 7 5 16,-13 5-3-16,-11 3 8 15,-14 21-5-15,-16 7 11 0,-24 13 0 16,-21 19-2-1,-28 11 26-15,-4 14 16 0,-43 6-12 16,-26 3-24-16,-11-8 0 16,-11-9-7-16,-3-12-7 15,-11-12-2-15,-9-10-3 16,-8-8-16-16,-5-6-5 16,-2-3-52-16,11-12-10 15</inkml:trace>
  <inkml:trace contextRef="#ctx0" brushRef="#br0" timeOffset="46242.7181">10819 11269 25 0,'0'0'75'0,"0"0"-75"16,0 0-5-16,0 0 5 15,-162 52 5-15,106-40-5 16,-2-2 17-16,-2-2 4 15,-2 1 7-15,-7-5 18 16,-4 0-15-16,-8-3 6 16,-4-1-22-16,-2 0-12 15,0 0 4-15,5-15-1 16,4-14 21-16,13-9 5 16,9-10-18-16,12-11-14 15,9-14 0-15,8-9-23 0,6-4 19 16,11-2-3-16,10 11 7 15,4 4 0-15,42 8-5 16,35 2-68-16,31 0-29 16,21 2 31-16,21 3 28 15,11 4 15-15,4 10 0 16</inkml:trace>
  <inkml:trace contextRef="#ctx0" brushRef="#br0" timeOffset="46468.644">11279 10557 4 0,'0'0'37'16,"-107"201"4"-16,40-108-6 15,-9-5-13-15,-1-10-1 16,-8-10-11-16,-5-10-4 16,-1-12 0-16,-7-6-4 15,-5-9 11-15,-8-4-13 16,-1-3-13-16,1-5-10 15,11-7-13-15,8-7 18 16,15-5 1-16,9 0-19 16,10 0 6-16</inkml:trace>
  <inkml:trace contextRef="#ctx0" brushRef="#br0" timeOffset="56470.5322">2026 10962 26 0,'0'0'9'16,"0"0"9"-16,0 0 47 16,0 0-22-16,0 0 28 0,0 0-11 15,0 0-41-15,-35-48 27 16,31 44-27-16,4 4 12 15,0 0-19-15,0-1-10 16,0 1-4-16,0 0-34 16,14-3-17-16,18 1 53 15,12 0 2-15,9 0 6 16,5-4-3-16,0 0-4 16,5-2 9-16,1 0-10 15,5 1 0-15,7 0 1 16,9-3 4-16,0-2-5 15,-3 0 0-15,-10 0 6 0,-19 2-11 16,-17 1 5 0,-14 6 0-16,-18-1 12 0,-4 4-9 15,0 0 14-15,0-4-17 16,-4 0-5-16,-16-2 3 16,-4 1-8-16,-7 2-4 15,-7 0 12-15,-5 3-17 16,1-1 18-16,3-1-1 15,8 0-14-15,12 0 13 16,7 0 1-16,10 2-4 16,2 0-32-16,14 0-48 15,21 0 51-15,15 0 35 16,5 0 1-16,3 0 11 16,-5 0 1-16,-8 0 0 15,-13 6 14-15,-17 4-11 0,-11 4-16 16,-4 9 0-1,-22 8 14-15,-29 10 37 0,-14 8-19 16,-1 1-22-16,14 1-10 16,30-26-102-16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16T01:17:18.0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5590 16794 64 0,'0'0'28'16,"0"0"11"-16,147-85-7 16,-78 53-3-16,10-8-17 15,6 4 3-15,4 1-9 16,11 4 1-16,0 4-3 16,0 0-3-16,-4 1-1 15,-4 0 0-15,-5 6 4 0,1-2-3 16,1 10 2-16,-6 2 18 15,-4 6 11 1,-15 4-12-16,-10 0 5 0,-8 0 0 16,-3 0-15-16,-3 9 29 15,4 4-20-15,8 1 14 16,8-2 4-16,6-2-18 16,1-2-10-16,-5-2-3 15,-8-3-4-15,-6 2 2 16,-11-1-4-16,-8-4 0 15,-11 0-1-15,-11 2 3 16,-5-2-2-16,-2 0 5 16,0 0-3-16,0 0 12 0,0 0-6 15,0 0-6 1,0 0-1-16,0 0-1 0,0 0-6 16,0 3-22-1,0 9-103-15,0-1-104 0</inkml:trace>
  <inkml:trace contextRef="#ctx0" brushRef="#br0" timeOffset="103358.2537">3308 10423 435 0,'0'0'43'0,"0"0"-34"16,0 0-5-16,0 0 110 15,0 0-62-15,0 0-51 16,0 0-2-16,-23 16-5 15,30-16 6-15,15-18 23 16,14-24-2-16,13-18-15 16,9-24-5-16,9-24 10 15,4-25-18-15,1-10 7 16,-4 7 0-16,-7 20-12 0,-12 32 11 16,-16 26 1-1,-13 24 8-15,-11 20 6 16,-6 11-21-16,-3 3 7 0,2 7-22 15,0 35 1-15,0 26 21 16,-2 26 12-16,0 22 7 16,0 9-13-16,0-9 8 15,0-21-14-15,0-28 6 16,11-27-17-16,3-18 11 16,-6-15 0-16,-1-7 0 15,11-7-11-15,5-32 11 16,0-19 18-16,-2-11-14 15,-19 9 18-15,-2 12-17 16,-42 22 5-16,-30 21-2 0,-28 5 2 16,-12 29-1-16,6 9-3 15,23-1-6-15,37-8 0 16,46-12-61-16,23-17-181 16,67-25-224-16</inkml:trace>
  <inkml:trace contextRef="#ctx0" brushRef="#br0" timeOffset="104301.8575">8907 9786 257 0,'0'0'329'16,"0"0"-215"-16,0 0-57 16,0 0 31-16,0 0-44 15,0 0-17-15,0 0-27 16,-24 5-21-16,24 58 21 16,0 29 8-16,0 18 5 15,0 2 6-15,-10-12-19 16,4-15-3-16,4-15-11 15,2-12-28-15,0-12 9 16,6-13-31-16,4-13-17 0,-1-17-11 16,-3-3-13-16,0-41 85 15,4-32 5-15,5-31-41 16,8-28 56-16,6-17 5 16,6-3-3-16,7 7 31 15,10 19-5-15,4 22-18 16,0 18 36-16,-4 19-40 15,0 21 2-15,-5 16 17 16,-5 12-22-16,0 15 4 16,-1 3-7-16,-6 15 0 15,-10 21 10-15,-14 17-5 16,-11 15 35-16,-36 12 8 0,-35 12 7 16,-18-3-16-16,-10-8-39 15,8-7 2-15,7-9-2 16,12-14-14-16,14-19-6 15,22-11 2-15,21-19-42 16,15-2-35-16,0-26-87 16</inkml:trace>
  <inkml:trace contextRef="#ctx0" brushRef="#br0" timeOffset="105389.1439">19480 10080 292 0,'0'0'12'0,"11"-110"-12"15,16 35 0-15,9-5 25 16,11-9 65-16,11-10-47 15,8-5-39-15,8-1-3 0,-8 19 4 16,-16 26-5-16,-19 28 21 16,-20 20 45-16,-11 10-23 15,0 2-43-15,0 23-1 16,3 28 1-16,-1 23 26 16,2 14 10-16,-2 11-34 15,-2 3 2-15,0-2 3 16,3-9-7-16,1-21-6 15,0-29-2-15,3-21 2 16,-7-20 6-16,0 0 10 16,0-41 18-16,0-20-18 15,0-15-4-15,-13 9-1 0,-21 9 16 16,-9 23-19-16,-11 15-2 16,-14 15 0-16,6 5-37 15,15 0-31-15,27 21-39 16,20-1-125-16</inkml:trace>
  <inkml:trace contextRef="#ctx0" brushRef="#br0" timeOffset="106230.2393">24697 10307 475 0,'0'0'70'16,"0"0"-53"-16,0 0 23 15,0 0 44-15,0 0-45 16,0 0-39-16,40-100 0 15,4 43-3-15,12-9 7 0,8-12 6 16,10-16-10-16,-1-4-4 16,-6 10 1-16,-13 23-50 15,-21 26 53-15,-19 27 6 16,-10 12-3-16,-4 0-3 16,0 9-32-16,0 29 13 15,0 22 19-15,-11 14 25 16,-5 4-12-16,4-1-5 15,0-7-6-15,3-12 8 16,7-14-10-16,2-15 0 16,0-16-3-16,0-9 9 15,0-4-6-15,9-10 13 0,28-34-8 16,21-32 22-16,19-28-27 16,8-15-12-16,1 2 4 15,-10 20 4 1,-20 29 4-16,-19 25 13 0,-21 22 5 15,-9 11 28-15,-7 8-27 16,0 2-8-16,0 0-11 16,0 0-12-16,0 0 8 15,2 0-15-15,5 0-22 16,6 0-12-16,5 0-157 16,-5 0-104-16</inkml:trace>
  <inkml:trace contextRef="#ctx0" brushRef="#br0" timeOffset="108561.5623">280 2133 217 0,'0'0'6'0,"0"0"-6"16,0 0 46-1,0 0 15-15,0 0-8 0,0 0-33 16,-13 0 13-16,13 0 13 16,0 0-7-16,0 5-22 15,0 10-17-15,27 16 0 16,19 7-6-16,33 8 5 16,37 3 1-16,48-6 0 15,35-7 8-15,32-14-6 16,31-14-2-16,5-6 0 15,23-2 13-15,17 0-13 16,19-22 7-16,17-10-7 16,9-4 8-16,-11-2-6 15,-9 6 0-15,-12-1-2 0,-13 4 25 16,-15 0-14-16,-20 4 18 16,-32 4-14-16,-26 1-5 15,-33 1-9-15,-23-8 2 16,-15-4-3-16,-12-8 7 15,-7-5-1-15,-13-2-6 16,-14 1 0-16,-16 11 7 16,-25 13-6-16,-23 8-1 15,-17 8 0-15,-11 5 18 16,-5 0-15-16,0 0 13 16,0 0-5-16,0 0-11 15,0 0 12-15,2 0-12 16,0 0-8-16,0 0 6 0,0 0-38 15,5-3 0 1,9-3-13-16,3-2-67 0,8-7-27 16,-4-7-165-16</inkml:trace>
  <inkml:trace contextRef="#ctx0" brushRef="#br0" timeOffset="120652.0869">7964 12055 12 0,'0'0'31'0,"0"0"-4"16,0 0-13-16,0 0 14 15,0 0 27-15,0 0-25 16,0 0-2-16,-29 0 9 15,27 0-6-15,2 0 7 16,0 0-32-16,0 0-6 16,0 0-5-16,0 0-22 15,4 0-24-15,16 0 34 16,9 0 17-16,11 0 1 16,14 0-1-16,13 0 1 15,22-8 7-15,16-2-8 16,16-2 1-16,8 2-1 15,4-4 2-15,-3 2-2 16,-7-1 0-16,-10 4 1 0,-15 4 1 16,-16 0-2-16,-14 3 0 15,-18-2-3-15,-11 0 9 16,-17 4-4-16,-11 0 2 16,-8-3 4-16,-3 3 28 15,0 0-2-15,0 0-22 16,0 0-12-16,2 0-47 15,2 0-121-15</inkml:trace>
  <inkml:trace contextRef="#ctx0" brushRef="#br0" timeOffset="122026.1511">10430 11999 69 0,'0'0'95'16,"0"0"-95"-16,0 0 2 15,0 0-4-15,0 0 2 0,0 0 0 16,4 0 3-16,-4 0-2 16,3 0 3-16,-1 0 5 15,2 0-3-15,0 0 8 16,1 2-3-16,-1 2-6 15,1 4 10-15,2 1-14 16,-3 0 4-16,3 6-1 16,-5-2-2-16,-2 1 3 15,0-2-5-15,0-4 4 16,0-1 0-16,0-6 7 16,-7 2 25-16,-13 1 16 15,-11 0-20-15,-11-1-10 16,-12 1-12-16,-15 3-9 15,-9 0 5-15,-14 3-6 16,-12 5 0-16,-16-1 0 0,-14 1 2 16,-2 4 6-16,-3-1-4 15,4 2-3-15,-8 2 13 16,-11 2-14-16,-11-2 0 16,-7 0 0-16,-2-2 4 15,-1 0-5-15,-8-2 1 16,7 2 0-16,6 0-6 15,16 1 6-15,25-3 0 16,17 0 0-16,19-1 6 16,10 2-6-16,8-3 0 15,2-2 0-15,-4 2-7 16,-8-3 7-16,-8 2-11 0,-19 1-1 16,-3-4-17-16,-3 0 18 15,8-2 11-15,17-2 0 16,8 0 13-16,9-2-8 15,4 3-2-15,8-4 0 16,4-1 3-16,2 2-6 16,1-1 0-16,-1-2-5 15,-3-1 4-15,1 0-14 16,2-2 1-16,9 0 12 16,5 0 2-16,7 0 1 15,2 0-1-15,1-7 2 16,1-2 11-16,6-2-2 15,4 4 28-15,8-3-22 0,1 2-7 16,4-2-3-16,1-2-7 16,3 0 6-16,-4-2 1 15,1-4-4-15,-1-2-3 16,-13-8 4-16,-8-7 0 16,-7-3-4-16,-9-1 15 15,-1 0 5-15,-2 3 1 16,-2 2-16-16,8 4-3 15,1 2 16-15,8 4-11 16,8 2 9-16,6 2 9 16,4 0-19-16,4-2 11 15,4-6-17-15,2-6 0 0,3-3-2 16,0-1 2-16,2 2 0 16,-3 6 0-16,0 0 0 15,1 6-3-15,-1 4 3 16,1 0 0-16,0 3 5 15,2 8-3-15,2 3 18 16,-3 4-20-16,3 0 6 16,0 2-8-16,0-2 2 15,0 2-6-15,0 0 5 16,0 0-16-16,0 0 3 16,0 0-10-16,0 0 7 15,-2 0 15-15,2 0-19 16,0 0-15-16,0 0-78 0,7-3-176 15</inkml:trace>
  <inkml:trace contextRef="#ctx0" brushRef="#br0" timeOffset="130696.867">11703 11761 157 0,'0'0'68'0,"0"0"-40"16,0 0 21-16,0 0 13 16,0 0-25-16,0 0-12 15,0 0-19-15,0 0-2 0,0-8 1 16,0 8-1 0,0 0-2-16,0 0 5 0,0 0-3 15,0 0-4-15,0 0 0 16,0 0 1-16,0 0-2 15,0 0-11-15,-3 0 2 16,3 10 3-16,-2 7 7 16,2 1 0-16,0 3-2 15,0-1 9-15,0 1-9 16,0 2 2-16,-2-1 0 16,2 3-2-16,0 0 4 15,-3-1-2-15,3-2 0 16,0-1 2-16,0-4-7 15,0-1 5-15,7 0 0 16,11-2 1-16,5-2 4 16,1 3-5-16,5-4 8 15,5 2-8-15,6-3 10 0,4-1-9 16,5-2 3-16,5-1-2 16,4-2-1-16,6 1-1 15,7 0 7-15,8-1-4 16,0 1 6-16,0-2-9 15,2 1 2-15,-6-2-4 16,1-2 2-16,-5 0 0 16,-2 0-1-16,-5 0 8 15,-1 0-6-15,-1 0 0 16,8 0-1-16,7 0 6 0,4 0-2 16,6 0-4-16,2 0 0 15,7 0 4 1,4 0-6-16,8 0 2 0,8 0 0 15,6 0 9-15,7 0 9 16,9 0 14-16,9 4-29 16,3 6 2-16,3 0 2 15,13-2-7-15,7-2 1 16,3 0-8-16,7-3 8 16,2-3-1-16,-7 3 0 15,1-3-4-15,-14 0 3 16,-11 2-10-16,-12-2 11 15,-10 0-2-15,-5 0 2 16,-2 0 0-16,-7 0 0 16,-7 0 2-16,-8 0-2 15,-9 0 0-15,-3 0 0 0,-6-10-6 16,0 0 7-16,-8 0-1 16,-6 0 0-16,-7 2 6 15,-14 0-7-15,-7 1 1 16,-12 4 0-16,-9-3-1 15,-6 2 8-15,-5 0-6 16,-5 0 24-16,4 2-14 16,-1-4 14-16,1 0-17 15,2-2-1-15,-1-2 17 16,1 2-20-16,-2-3 4 16,-3 4 6-16,-3 1-11 0,1 2 26 15,-3 1-13-15,-2-1-4 16,3-2 27-16,-1-3-21 15,2-10-5-15,1-5-2 16,1-6-6-16,1-2 9 16,0 2-12-16,-5 8 2 15,0 6 2-15,-2 8-4 16,0 2-2-16,0 4 0 16,0-2-1-16,0 0-4 15,0 0 5-15,0-1 0 16,0 0-6-16,0 3 8 15,0 0-2-15,0-1 0 16,0 3-14-16,0 0-25 0,-2 0-91 16,-25 12-130-1,-14-1-3-15</inkml:trace>
  <inkml:trace contextRef="#ctx0" brushRef="#br0" timeOffset="161843.6581">13610 2087 467 0,'0'0'7'16,"0"0"-7"-16,0 0 0 15,0 0 32-15,0 0 76 16,0 0-37-16,0 0-17 16,0 0 7-16,0 0-33 15,0 0 8-15,0 0-21 16,0 0-13-16,0 0-1 16,0 0-1-16,3 0-5 0,-3 0 4 15,0 2-29-15,7 27 1 16,2 24-8-16,4 25 37 15,0 24 14-15,0 14-14 16,-3 14 0-16,-1 8 5 16,-3 10-1-16,-2 17 6 15,-4 7-10-15,3 8 5 16,-3 7-4-16,0-17-1 16,0-13-1-16,0-16-1 15,0-19-10-15,2-15 11 16,3-16-2-16,2-17-9 15,-1-17 10-15,3-15-12 16,-5-16-2-16,3-13 5 16,-4-8-23-16,-1-5 18 0,4 0 1 15,7-32-2-15,3-21-90 16,2-19-256-16</inkml:trace>
  <inkml:trace contextRef="#ctx0" brushRef="#br0" timeOffset="162825.8474">13726 2106 100 0,'0'0'39'15,"0"0"-33"-15,0 0 4 16,0 0 55-16,0 0 2 16,0 0-28-16,-6-2 0 15,6 2-19-15,0 0 9 16,0 0-6-16,0 0-21 16,0 0 1-16,0 0-3 15,0 0 1-15,4-7-2 16,32 2 1-16,20-10 0 0,22-2 5 15,16-4-4-15,1-1-2 16,-5 4-3-16,-13 7 1 16,-15 2-2-16,-19 6 5 15,-16 3 0-15,-16 0-1 16,-9 0 7-16,-2 0-1 16,0 0-3-16,0 0-2 15,0 26 0-15,0 25 0 16,-4 19 2-16,-11 22 21 15,-3 17-22-15,1 15 8 16,7 13-6-16,7 4 0 16,3 4 1-16,0-4-2 0,9-7-2 15,12-5 3-15,3-9 1 16,1-1-1-16,1 5-3 16,-1-6 1-16,-5-8-7 15,-5-12 4-15,-3-16 0 16,-4-6 2-16,-5 2-6 15,-1-3 2-15,0-8-12 16,0-9 8-16,3-23 3 16,0-12-21-16,-5-11 24 15,0-8-2-15,0-3 8 16,0 4-3-16,-5-4 9 16,-24 3-10-16,-11 0 8 15,-13 0-8-15,-5 0 0 0,-10 1 0 16,-5 2-1-1,-10 1 1-15,-4 0 0 0,3 1 2 16,12-1 2-16,14-2-2 16,20 1-2-16,16-7-25 15,18 0-175-15</inkml:trace>
  <inkml:trace contextRef="#ctx0" brushRef="#br0" timeOffset="164724.1158">15039 1477 526 0,'0'0'134'16,"0"0"-48"-16,0 0 19 16,0 0-26-16,0 0-18 15,0 0-6-15,-26-60-53 16,26 60-2-16,0 6-14 0,0 33-23 15,2 19 35-15,18 20 2 16,0 6 0-16,1 2-3 16,-4-5-11-16,1-3-33 15,-1-6-21-15,2-8-72 16,3-18-101-16,3-28-146 16</inkml:trace>
  <inkml:trace contextRef="#ctx0" brushRef="#br0" timeOffset="165099.6353">15539 1494 526 0,'0'0'56'0,"0"0"-26"16,-29-111-11-16,29 82 10 15,0 0 17-15,2 7-23 16,25 4-13-16,4 8-17 15,5 6 7-15,-3 4-2 16,3 0-3-16,-7 2-9 16,-7 23 11-16,-8 7-2 15,-12 14 5-15,-2 9 8 16,-16 10 3-16,-24 8 5 16,-7-4-2-16,-1-5-11 15,5-8 3-15,9-13-6 0,12-13 4 16,13-9-9-16,5-6 5 15,4-8-9-15,4-2 5 16,41-5 1-16,31 0 3 16,26-27 1-16,28-11 1 15,7-6-4-15,-8-6-61 16,-17-2-91-16,-25-8-133 16</inkml:trace>
  <inkml:trace contextRef="#ctx0" brushRef="#br0" timeOffset="165519.9421">16611 1180 272 0,'0'0'265'0,"0"0"-265"0,0 0-20 16,0 0 20-16,-65 104 52 16,14-32 16-16,-14 18-21 15,-3 14-1-15,1 5-25 16,13 0-21-16,19-13-2 15,26-19-7-15,9-21-20 16,13-19 24-16,34-20 0 16,20-17 5-16,20-10 19 15,6-38-18-15,-1-15 0 16,-17-12 9-16,-17-10-6 16,-24-3-1-16,-28-2-3 15,-6 4-1-15,-48 10 0 16,-19 11-10-16,-12 13 10 15,-3 10-2-15,11 12 6 0,19 10 28 16,23 5 20-16,16 8-31 16,11 2 25-16,2-6-19 15,15-4-4-15,39-5-22 16,24-4-40-16,16 5 22 16,-3 2 1-16,-13 10-10 15,-18 7 19-15,-17 0-56 16,-26 25-59-16,-17 12-104 15</inkml:trace>
  <inkml:trace contextRef="#ctx0" brushRef="#br0" timeOffset="167439.3321">13795 2599 86 0,'0'0'51'15,"0"0"11"-15,0 0-13 16,0 0 11-16,-52-118-26 16,52 89-6-16,0 1-1 15,10-4-27-15,15-2 0 0,4 0-2 16,7 2 4-1,1-1-6-15,8 4 4 0,4 0-23 16,0 8 18-16,-5 3 4 16,-3 8 1-16,-5 3-2 15,-5 7 4-15,-4 0-2 16,-3 17 1-16,-4 9 6 16,-6 3-1-16,-6 3-6 15,-8 1 6-15,0 1 8 16,-20-2 4-16,-26 2 15 15,-15 0 16-15,-11 0-40 16,1-3-9-16,9-4-12 0,18-5-66 16,19-11-122-1</inkml:trace>
  <inkml:trace contextRef="#ctx0" brushRef="#br0" timeOffset="167949.8493">14316 3159 37 0,'0'0'118'16,"0"0"-30"-16,0 0-6 15,0 0-33-15,-126 81-35 16,69-71 0-16,-1-8-9 16,0-2-4-16,6 0 5 15,10-14-3-15,6-14 2 16,10-11-5-16,3-8-13 15,9-10 10-15,8 4-3 0,6 4 6 16,0 10 6 0,6 6 1-16,23 5 7 0,12 8-14 15,5 6 1-15,12 6 13 16,5 6-9-16,1 2 1 16,1 0 9-16,-5 12-10 15,-13 9 2-15,-11 0 14 16,-14 4-20-16,-13 1 12 15,-9 4-10-15,0 8 4 16,-25 2 10-16,-19 2-17 16,-16 4-1-16,-11-9-51 15,1-8-164-15</inkml:trace>
  <inkml:trace contextRef="#ctx0" brushRef="#br0" timeOffset="168446.2973">14197 4105 138 0,'0'0'132'0,"0"0"-119"0,0 0 28 16,0 0 4-16,0 0-12 16,-138-6 4-16,94-10-36 15,-4-1 5-15,6-4 7 16,9-6 2-16,10-1-3 15,13-6 10-15,10-6-22 16,0-4 0-16,21-4 0 16,22-2-7-16,8 0 3 15,11 3 4-15,0 5 0 16,-1 11 0-16,-5 8 2 16,-9 9 0-16,-10 7-2 15,-5 7-8-15,-10 0 6 16,-9 25-15-16,-9 21-8 0,-4 19 23 15,-8 10 2-15,-28 5 3 16,-3-7-3-16,0-13-16 16,6-12-81-16,4-20-129 15</inkml:trace>
  <inkml:trace contextRef="#ctx0" brushRef="#br0" timeOffset="189317.3427">6016 14233 86 0,'0'0'90'15,"0"0"-81"-15,0 0 19 16,0 0 72-16,0 0 3 0,0 0-54 15,0 0-26 1,0 0 24-16,-11 0-33 0,7 0-5 16,-4 0 8-16,4-7-12 15,0 4 2-15,-1-1-7 16,5 2 1-16,-4-6-4 16,2 2 3-16,2-4-3 15,0-3 1-15,0-1-16 16,0-1 17-16,0-3-21 15,8 0-5-15,15-1 21 16,6 2-9-16,7 0-4 16,5 5 10-16,5 5 5 15,-2 2 3-15,-6 5 1 16,-10 0-2-16,-3 0-4 0,-4 5 3 16,-6 13 3-16,-6 4 1 15,-4 2 3-15,-5 3 6 16,0 5 1-16,-25 2-3 15,-19-1 5-15,-16-1-13 16,-8-4-25-16,3-5-34 16,9-11-43-16,21-8-53 15</inkml:trace>
  <inkml:trace contextRef="#ctx0" brushRef="#br0" timeOffset="189963.3421">9143 14223 69 0,'0'0'80'16,"0"0"-78"-16,0 0 14 15,0 0 17-15,-114 61 3 16,91-54 4-16,0-5-35 0,1-2 14 15,4 0 15 1,4-9 0-16,4-17 14 0,7-6-38 16,3-5-9-16,0-5-2 15,18 3-19-15,11 7 20 16,4 6-2-16,8 6-6 16,3 6 8-16,-1 4 0 15,1 6 1-15,-9 4 10 16,-5 0-5-16,-10 11-5 15,-5 9 5-15,-11 2-4 16,-1 3 25-16,-3 5-1 16,-3 1-14-16,-20 1 4 15,-14 0-16-15,2-4-41 16,1-12-120-16</inkml:trace>
  <inkml:trace contextRef="#ctx0" brushRef="#br0" timeOffset="190706.3001">13967 14265 254 0,'0'0'0'16,"0"0"-17"-16,0 0 17 15,0 0 8-15,0 0 23 16,0 0-31-16,-131 39 3 0,96-39-3 15,1-3 1 1,10-14-2-16,3-9 3 0,10-1-1 16,9-4 21-16,2-3-7 15,0 1-15-15,20 1-7 16,15 4 6-16,12 5-5 16,11 10 6-16,5 6 0 15,-1 7 5-15,-2 0-3 16,-6 7 0-16,-14 11-2 15,-11 3 0-15,-13 4-4 16,-10-6 2-16,-6 8 2 16,0 3 6-16,-33-2-5 15,-10 2-2-15,6-7-87 16</inkml:trace>
  <inkml:trace contextRef="#ctx0" brushRef="#br0" timeOffset="191237.0781">16345 14284 125 0,'0'0'81'0,"0"0"-71"16,0 0 59-16,0 0 42 15,0 0-65-15,0 0-6 16,-129-14-9-16,94-5-25 16,4-1 14-16,8-4-20 15,12-3 0-15,9-6-4 0,2-4-12 16,11 0-10-16,22 1 0 16,15 3 5-16,8 8 16 15,6 8-30-15,2 8 22 16,-3 9 3-16,-6 0 14 15,-10 2-4-15,-10 19 0 16,-10 7-4-16,-11 6 1 16,-12 4 6-16,-2 5 7 15,-10-3 26-15,-25 1-13 16,-11-6-19-16,-6-5-4 16,2-11-60-16,9-6-133 15</inkml:trace>
  <inkml:trace contextRef="#ctx0" brushRef="#br0" timeOffset="192687.3733">12316 7528 345 0,'0'0'49'0,"0"0"-49"15,0 0-54-15,0 0 54 16,0 0 19-16,0 0 41 16,118-15-6-16,-47-20 1 15,12-18-21-15,1-12-8 16,1-14-9-16,-7-7-17 16,-15-1-9-16,-24 16-20 0,-20 16 15 15,-19 19 14-15,0 18 0 16,-12 11 1-16,-14 7 10 15,-17 23-11-15,-11 27-5 16,-10 18 0-16,-3 15 5 16,0 5-8-16,5 4 19 15,4 6-7-15,2-4 20 16,2 0-17-16,6-2 38 16,1-9-20-16,5-6-18 15,6-9 7-15,5-10-11 16,-3-8-1-16,5-6 4 15,1-8-1-15,5-4-10 16,5-10-28-16,11-4-70 0,5-10-80 16,2-8-173-16</inkml:trace>
  <inkml:trace contextRef="#ctx0" brushRef="#br0" timeOffset="192908.3215">12186 7795 494 0,'0'0'0'0,"0"0"-27"16,0 0 16-16,0 0 11 15,176-11 15-15,-91 2-15 16,2 0-13-16,-12-3-48 15,-17 0-129-15</inkml:trace>
  <inkml:trace contextRef="#ctx0" brushRef="#br0" timeOffset="193462.1524">12922 7840 340 0,'0'0'88'0,"0"0"-80"16,0 0-8-16,0 0 6 15,131-4-3-15,-57-8-5 16,15 0 7-16,-2-2-5 16,-2 2 0-16,-14-2 2 15,-11 0 1-15,-8 2-3 16,-13 1-5-16,-12-2 0 16,-9-1-21-16,-13-4 15 0,-5-2 6 15,0 2-39-15,-9-1 33 16,-11 8 11-16,2 0 3 15,5 6 9-15,4 1-10 16,5 4 5-16,4 0-7 16,0 0-1-16,0 0 0 15,0 0-15-15,10 0 2 16,17 2 14-16,4 8 10 16,5 0-2-16,-3-3 24 15,3 0 16-15,-5 0 16 16,-8-4-24-16,-13 1-22 15,-4-4-12-15,-6 4-6 16,-6 8 0-16,-29 9 11 0,-16 8 6 16,-9 5-4-1,4 4-13-15,11-4-51 0,20-8-97 16</inkml:trace>
  <inkml:trace contextRef="#ctx0" brushRef="#br0" timeOffset="193829.2452">14374 7793 318 0,'0'0'299'0,"0"0"-299"16,0 0-34-16,0 0-4 15,0 0 33-15,0 0 4 16,-108-49-20-16,108 27 20 16,0 0-3-16,11-1-20 15,14-2-3-15,1 5-7 16,8 2 13-16,6 1 17 16,0 7 1-16,-2 5 3 15,-2 1 1-15,-10 4 18 16,-5 0 10-16,-8 0-16 15,-9 0 3-15,-4 12 3 16,0 8-3-16,-6 8 25 16,-26 5-23-16,-12 4-18 0,-1-7-44 15,8-14-180-15</inkml:trace>
  <inkml:trace contextRef="#ctx0" brushRef="#br0" timeOffset="196542.1499">19714 13948 81 0,'0'0'31'0,"0"0"42"16,0 0 16-16,0 0-27 0,0 0-14 15,0 0-19-15,0 0 1 16,0 0 2-16,132 0-21 16,-97 0 8-16,17 0-5 15,12 0-12-15,12 0 9 16,9 0-11-16,0 0 0 16,-10 0 5-16,-7 0 3 15,-18 0-8-15,-12 0 0 16,-9 0-11-16,-2 0-11 15,2 0-80-15,6 7-54 16,6-7-39-16</inkml:trace>
  <inkml:trace contextRef="#ctx0" brushRef="#br0" timeOffset="196901.7661">21447 13659 374 0,'0'0'40'16,"0"0"-35"-16,0 0-10 16,0 0-9-16,0 0 7 15,0 0 7-15,-10 87 27 0,-5-49 8 16,1-6-32-16,3-6 1 15,7-10-4-15,2-6 5 16,2-6-5-16,0-4 0 16,4 0 0-16,42-8 7 15,24-31 54-15,26-16-47 16,18-19 16-16,3-15-22 16,-3 2 13-16,-14 10-21 15,-24 18 2-15,-22 21-5 16,-16 17-33-16,-9 5-112 15,-7 2-145-15</inkml:trace>
  <inkml:trace contextRef="#ctx0" brushRef="#br0" timeOffset="204729.8313">18261 13353 54 0,'0'0'21'15,"0"0"-17"-15,0 0-4 16,0 0 49-16,0 0-7 16,0 0-21-16,0 0 2 15,0 0 19-15,-3 14-4 16,3-12-12-16,0-2-1 15,0 0-6-15,0 0 1 16,0 0 6-16,0 0-2 0,0 0 0 16,0 0 7-16,0 0-1 15,0 0-12-15,7 0-18 16,18 0 1-16,9 0 7 16,8 0 2-16,2 0-2 15,1 0 4-15,-5-6 1 16,-2 1-6-16,-7 2-1 15,-7-1 0-15,-4-1 0 16,-3 5-3-16,-9-3 0 16,-1 3-3-16,-7-2-1 15,2 2-2-15,2 0-32 16,3 0-67-16,0 0-21 16,-5 0-134-16</inkml:trace>
  <inkml:trace contextRef="#ctx0" brushRef="#br0" timeOffset="205083.8837">18436 13208 325 0,'0'0'125'0,"0"0"-102"16,0 0 41 0,0 0 21-16,0 0-34 0,0 0-33 15,0 0-14-15,0 0-4 16,0 4-10-16,0 10-6 16,0 11 13-16,0 4 3 15,3 5 5-15,2 1-2 16,-1-5-3-16,1-2 2 15,-1-2 0-15,-2-2-2 16,0-2 0-16,0 0-7 16,-2-3-22-16,5 0-30 15,2-4-52-15,8-8-99 16</inkml:trace>
  <inkml:trace contextRef="#ctx0" brushRef="#br0" timeOffset="205846.2625">19255 13062 243 0,'0'0'154'0,"0"0"-114"0,0 0 7 16,0 0 0-16,0 0-44 15,0 0 3-15,0 51-6 16,-13-16 22-16,-8 6-2 16,-1-1-15-16,-2-3 0 15,-3 2 1-15,2-3-3 16,-1-2 2-16,-1-5-5 15,-2-3 0-15,0-6-4 16,2-5-5-16,-2-4 2 16,3-4-4-16,3-5-5 15,1-2-11-15,5 0 7 16,3-9 6-16,3-12-5 16,3-4 2-16,6-1 11 0,2-1 4 15,0-1 2-15,0-2 0 16,0 6 2-16,12 0-2 15,3 0 0-15,3 3-1 16,5 3-2-16,1-1 3 16,0 2 3-16,3 1-2 15,-4-2 3-15,-3 6-4 16,-5 0 6-16,-6 6 8 16,-2 4-7-16,0 2-7 15,-1 0-9-15,-1 10 2 16,1 14 3-16,1 4 4 15,0-2 4-15,-3 1-2 0,5-4 1 16,1-1 6-16,-2-1 3 16,3-3 6-16,1-4 5 15,-2 0-8-15,3-1-1 16,-1-4-2-16,1-4-4 16,-1 4 0-16,1-7-1 15,-2-1 1-15,0 2 6 16,-2-3 5-16,-5 0-5 15,3 0-12-15,-2 0-2 16,-1 0-1-16,3 2-7 16,4-2-9-16,0 0-13 15,5 0-24-15,2 0-29 16,1 0-43-16,-5 0-85 16</inkml:trace>
  <inkml:trace contextRef="#ctx0" brushRef="#br0" timeOffset="211454.0274">19086 12791 188 0,'0'0'25'16,"0"0"-22"-16,0 0 42 15,0 0 46-15,0 0-39 16,0 0-26-16,0 0-3 16,0 0 2-16,0 0 2 15,0 0-1-15,0 0 1 16,4-10-9-16,21-10-18 15,12-10-8-15,13-8-11 16,12-8 10-16,7-8-2 16,4-4 6-16,8 2 2 15,-3-2 1-15,-5 8-4 0,-6 5 6 16,-7 9 7-16,-6 8-2 16,-2 4-4-16,-2 7 1 15,-3-3-1-15,-5 6 8 16,-6 4-9-16,-7 1 2 15,-9 3 10-15,-7 4 2 16,-5 2-7-16,-4-2-7 16,-4 2-1-16,0 0-3 15,0 0 0-15,0 0-8 16,0 0 1-16,0 0 1 16,0 0-2-16,-4-7 12 15,-8 2-6-15,1-1 10 0,3-3-4 16,2 6 7-1,4 1 1-15,2 2-3 0,0 0-5 16,0 0 0-16,0 0 2 16,0-3-2-16,0 3-8 15,8-1 4-15,11-2 4 16,8 3 4-16,0 0-3 16,-5 0-1-16,-2 0-1 15,-6 0-1-15,-4 9-3 16,0 4 1-16,-4 4 2 15,-3 5 1-15,-3 6 1 16,-9 4 0-16,-25 1 3 16,-10 4-3-16,-12-5-2 15,4-8-47-15,14-14-121 0</inkml:trace>
  <inkml:trace contextRef="#ctx0" brushRef="#br0" timeOffset="212143.5826">21640 11518 276 0,'0'0'101'0,"0"0"-97"16,0 0 35-16,0 0 53 16,0 0-15-16,0 0-21 15,-56-68-14-15,54 54-9 16,2-6-17-16,0-4-12 15,0-3-4-15,7 4-19 16,15 0-10-16,14 4 8 16,9 4-6-16,3 7-21 15,0 8 10-15,-11 0 26 16,-10 0-6-16,-10 8-1 16,-5 11 2-16,-8 5 7 15,-4 9 3-15,0 13 6 0,-10 5 1 16,-25 11 20-16,-11 4-7 15,-12 4 2-15,0 0 5 16,4-5-8-16,12-10 0 16,11-10 9-16,11-11 9 15,11-8-23-15,7-4-7 16,2-2-2-16,0-3 0 16,27-4 2-16,19-5-1 15,10-5-6-15,6-3-56 16,-10 0-79-16,-21-21-184 15</inkml:trace>
  <inkml:trace contextRef="#ctx0" brushRef="#br0" timeOffset="212386.7482">21323 11725 468 0,'0'0'133'16,"0"0"-133"-16,0 0 0 15,0 0 32-15,-98 112 13 16,58-58-36-16,3 2-9 16,4-6-2-16,8-6-32 0,7-10-37 15,9-12-107 1,9-15-134-16</inkml:trace>
  <inkml:trace contextRef="#ctx0" brushRef="#br0" timeOffset="212565.1524">20855 11895 393 0,'0'0'152'0,"0"0"-144"15,0 0-7-15,0 0 14 16,0 0-15-16,0 0 0 16,0 38-43-16,0-38-152 15</inkml:trace>
  <inkml:trace contextRef="#ctx0" brushRef="#br0" timeOffset="258776.525">7594 12700 175 0,'0'0'157'16,"0"0"-150"-1,0 0 4-15,0 0 13 0,0 0 42 16,0 0-14-16,0 0-35 16,0 7 25-16,-6-2-4 15,-15-2-11-15,-6 1-1 16,-2-2-24-16,6-2-2 15,-2 0 4-15,9 0 1 16,7 0 2-16,3 0-7 16,4 0 3-16,-1-4 16 15,3-6-14-15,0-2-5 16,0-3 0-16,18-6-18 16,11 1 11-16,6 2-7 15,6 0 1-15,-6 6 0 0,1 0 12 16,-7 4 1-16,-6 3-1 15,-8 5 2-15,-6 0-7 16,-7 0 4-16,-2 7-2 16,0 16-3-16,0 3 12 15,-2 7-5-15,-14-3 2 16,1-3 9-16,1-6-9 16,1-5-2-16,1-6 0 15,2 1-7-15,-1-8-7 16,-7-1-46-16,-3-2-59 15,2 0-130-15</inkml:trace>
  <inkml:trace contextRef="#ctx0" brushRef="#br0" timeOffset="259626.691">8024 12561 72 0,'0'0'125'0,"0"0"-39"16,0 0-12-16,0 0-29 16,0 0-17-16,0 0-28 15,0 5 6-15,-9 22 0 16,-6 5 28-16,-3 4-4 15,0 3 3-15,-2-6-19 16,4-3 2-16,3-6-4 16,0-6-7-16,4-4 1 0,0-1-6 15,5-6 0-15,-1 4-4 16,0-2 4-16,3 4-16 16,0 3-32-16,2 0-86 15,-2-2-101-15</inkml:trace>
  <inkml:trace contextRef="#ctx0" brushRef="#br0" timeOffset="260868.3865">8294 12390 199 0,'0'0'165'16,"0"0"-112"-16,0 0-10 15,0 0 11-15,0 0-20 16,0 0-10-16,0-4-24 15,0 24 0-15,0 18 0 16,-11 15 17-16,-1 2 1 16,4 3-4-16,1 0-9 15,3-7 2-15,0-9-7 16,2-4-10-16,2-2 8 0,0-4-65 16,0-6-73-1,4-10-199-15</inkml:trace>
  <inkml:trace contextRef="#ctx0" brushRef="#br0" timeOffset="261761.3341">8306 12695 142 0,'0'0'81'16,"0"0"-69"-16,0 0 49 15,0 0 13-15,0 0 19 16,0 0-54-16,-85 92-4 15,76-86-8-15,2-3-25 16,-2-3 19-16,0 0 2 16,-2-3-13-16,-2-20 1 15,6-12-9-15,3-7-4 16,4-2-8-16,0 2-25 0,2 10 35 16,15 5 0-16,8 4-6 15,8-1 4-15,3 3-16 16,7 1 18-16,-1 4-1 15,-5 4 3-15,-5 4-3 16,-8 8 1-16,-3 0-1 16,-10 0-9-16,-5 15 8 15,-6 17 2-15,0 12 28 16,-22 5-13-16,-7 2 15 16,0-3-30-16,0-11-1 15,3-6 1-15,-3-9-72 16,4-16-117-16</inkml:trace>
  <inkml:trace contextRef="#ctx0" brushRef="#br0" timeOffset="264791.3586">8747 12163 107 0,'0'0'249'0,"0"0"-168"15,0 0-73-15,0 0 16 16,0 0 22-16,0 0 8 16,0 0-9-16,6-5-36 0,-6 5 17 15,0 0-10-15,-15 0-10 16,-28 0 10-16,-22 5-16 15,-12-2 0-15,1-3 0 16,11 0-5-16,19 0 2 16,7-6 3-16,10 1-1 15,14 5-11-15,3 0 12 16,10 0-4-16,2 0-5 16,0 18-52-16,0 13 61 15,8 3 0-15,9 4 0 16,3-2 6-16,-2 0-6 15,-2-4 10-15,-3 0 9 16,-2 0-1-16,-2 3 3 16,-7-1 8-16,-2 1-23 15,0 1 9-15,0-3-15 0,-13-5 0 16,1-10 0-16,4-6 2 16,4-7-4-16,1-2 2 15,1-3 0-15,2 0-2 16,0 0 9-16,0 0-6 15,0-12 9-15,0-18-10 16,17-6-6-16,17-3-5 16,11 6 4-16,9 3-2 15,6 3 4-15,0 8 5 16,-12 5 0-16,-7 7 5 16,-10 7 12-16,-11 0-15 15,-2 5 4-15,-5 16 4 0,-1 11-8 16,-10 12 21-16,-2 11 10 15,-6 6-7-15,-29 2 23 16,-11 4-21-16,-12-8-25 16,-7-2 21-16,-1-7-19 15,-8-10-5-15,3-8 1 16,-6-6 6-16,8-8-14 16,11-9 4-16,10-9-20 15,14 0 21-15,8 0-28 16,8-17-15-16,7-3 9 15,9-2-68-15,2 2-83 0,0 4-81 16</inkml:trace>
  <inkml:trace contextRef="#ctx0" brushRef="#br0" timeOffset="270423.8527">21123 6852 60 0,'0'0'85'0,"0"0"-52"16,0 0 3-16,0 0 24 15,0 0 18-15,0 0-23 16,0 0-15-16,-14-3 12 0,14 3-17 16,0 0-1-1,0 0 1-15,0 0-29 0,0 0 6 16,0 0-12-16,0 0-15 15,0 0 14-15,25 0-25 16,29 0 26-16,31 0 3 16,31 0 3-16,26 0-9 15,19 7 3-15,14 5-5 16,15 0 0-16,4 0-3 16,5-2-15-16,1-3 17 15,-6-7-40-15,-9 0 17 16,-6 0 19-16,-19-2-2 15,-20-7 10-15,-28-3-15 16,-32 1 17-16,-31 4 11 16,-18-1-7-16,-13 0 31 0,-7 2-1 15,1 0-16-15,-8 3-8 16,-2 3-10-16,-2-1-10 16,0 1 8-16,2 0-22 15,-2 0 14-15,0 0-10 16,0 0-1-16,0 0 20 15,0 0-11-15,0 0 12 16,0-2 9-16,-4-7-4 16,-17-4 8-16,-3-1-13 15,0-5 1-15,-1 1-1 16,3 2 0-16,-1 0 0 16,2 0-2-16,5 5 10 0,5 3-8 15,3 3 8-15,6 5-2 16,2 0-1-16,0 0-5 15,0 0-20-15,0 0-6 16,18 14 1-16,9 7 25 16,7-3 0-16,-1-1 0 15,-2-1-1-15,-4-2 1 16,-7-3 0-16,-9-1 0 16,-7 0 5-16,-4 2-8 15,0 2 3-15,-2 1 0 16,-20 7 9-16,-9 1-9 15,-7 3 0-15,-14 6 0 16,-12-2-31-16,-16-6-216 16</inkml:trace>
  <inkml:trace contextRef="#ctx0" brushRef="#br0" timeOffset="271108.2518">21212 6531 97 0,'0'0'115'0,"0"0"-15"16,0 0-43-16,0 0-20 15,0 0-7-15,0 0-30 16,-2 6-12-16,-23 26 12 16,-14 8 0-16,-15 6 6 15,-4 2 5-15,0-2-7 16,2-6 1-16,10-5-5 16,7-7 4-16,12-6-4 0,12-8 0 15,9-7 0-15,6-2-1 16,0 1-9-16,13 4 0 15,32 4 10-15,15 0 10 16,11 0 9-16,-4-2-19 16,-14-3 0-16,-17 4-1 15,-16-3-11-15,-9 4-5 16,-7 4-39-16,-4 8-58 16,0 0-16-16</inkml:trace>
  <inkml:trace contextRef="#ctx0" brushRef="#br0" timeOffset="274450.3282">14204 12601 98 0,'0'0'62'16,"0"0"-24"-16,0 0 11 15,0 0 25-15,0 0 1 16,0 0-36-16,0 0 1 15,0 0 2-15,0 0 6 0,0 0 15 16,0-2-25-16,0-4-9 16,-9 0-26-16,-5-2 1 15,3-2-8-15,-2-2 2 16,2-2-14-16,4 0 15 16,1-4-25-16,6-1-18 15,0 2 34-15,0-1-14 16,0 0 18-16,17 1-11 15,8 1-14-15,6 2 27 16,4 5-2-16,1 4 6 16,3 3-3-16,-6 2 4 15,-8 0-1-15,-10 0 0 16,-9 0-8-16,-4 9 5 16,-2 8-3-16,0 10 6 15,-2 2 5-15,-25 10-1 0,-6-1 16 16,-7-2-12-16,5-8-3 15,6-5-1-15,10-4-4 16,9-11-16-16,3-2-14 16,2-6-47-16,5 0-42 15,0-1-71-15</inkml:trace>
  <inkml:trace contextRef="#ctx0" brushRef="#br0" timeOffset="274752.1693">14627 12360 225 0,'0'0'156'0,"0"0"-69"16,0 0-41-16,0 0 4 16,0 0 12-16,0 0-48 15,5-6-14-15,-5 23-9 16,0 12 5-16,-13 12 4 15,-3 5 1-15,-5 2 0 16,4-4 6-16,1-8-1 16,1-6-3-16,5-7-3 15,4-6 0-15,1-2-7 16,5-6 6-16,-2-1-42 16,2-2-25-16,0-3-29 0,0-3-8 15,0 0-57-15</inkml:trace>
  <inkml:trace contextRef="#ctx0" brushRef="#br0" timeOffset="280894.2908">14827 12318 311 0,'0'0'96'16,"0"0"-96"-16,0 0 2 16,0 0-4-16,0 0 4 15,0 0 2-15,0 0 12 16,61-13-11-16,-43 1 20 15,4 3-10-15,5-5-9 16,11 0 14-16,6-2-19 16,3 0 9-16,5-2-8 15,-10 1 9-15,-7 4-4 16,-6 0 6-16,-8 4-4 16,-8 2 21-16,-7 6-19 15,-1 1 1-15,-5 0-12 0,0 0-18 16,3 0 17-16,-3 16-33 15,0 20 34-15,-8 18 1 16,-25 14 1-16,-9 9 4 16,-5-2-4-16,7-4 5 15,6-15-4-15,14-14-3 16,7-10 0-16,7-12-5 16,3-4 5-16,3-6-14 15,0-3-46-15,0-4-37 16,7-3 3-16,10 0-67 15</inkml:trace>
  <inkml:trace contextRef="#ctx0" brushRef="#br0" timeOffset="281112.7928">14948 12494 283 0,'0'0'118'15,"0"0"-60"-15,0 0-46 16,159-30 31-16,-82 24 19 16,2-2-53-16,-8 1 7 15,-13 3-16-15,-13-1 0 16,-17 5-1-16,-12 0-57 16,-12 0-70-16,-4 2-120 15</inkml:trace>
  <inkml:trace contextRef="#ctx0" brushRef="#br0" timeOffset="383593.4445">27516 4391 87 0,'0'0'67'0,"0"0"26"16,0 0-14-16,0 0 9 15,0 0-34-15,0 0 22 16,0 0-30-16,-2-14-36 16,-1 14 12-16,3 0 1 0,0 0-23 15,-2 0-2 1,2 23-17-16,-2 26 18 0,0 31 0 15,-7 37 2 1,-2 46 20-16,-5 35 5 0,-4 23-18 16,7 13 9-16,9-11-17 15,4-13 3-15,0-1-3 16,6-3 0-16,12 9 0 16,2-2-3-16,-4-5-6 15,-1-13 5-15,-3-23 0 16,-8-21-10-16,-4-28 8 15,0-28-24-15,0-28 24 16,0-26 0-16,0-19 10 16,0-12-16-16,0-5-7 15,0-5-51-15,0 0 23 0,20-19-44 16,23-31-226 0</inkml:trace>
  <inkml:trace contextRef="#ctx0" brushRef="#br0" timeOffset="384653.2195">27688 4313 75 0,'0'0'64'0,"0"0"-64"15,0 0-19-15,0 0 19 16,183 24 16-16,-76-22 4 16,24 1 3-16,19-3-9 15,16 3 31-15,11-3-36 16,5 2 10-16,13-2-15 0,7 0 1 15,8 0-10-15,2 0-18 16,-7 0-11-16,-18 0 15 16,-27 0 5-16,-28 0 12 15,-36 0 0-15,-27 2 2 16,-26 6 15-16,-17 2-14 16,-6 0 2-16,-2 8-3 15,-3 10 8-15,-1 16-4 16,-1 14 9-16,-8 18 14 15,-5 17-5-15,0 22-4 16,0 21-13-16,-18 14 18 16,0 14-21-16,-2 5-1 15,5-2-1-15,4-4 3 0,6 0-3 16,5-10 0-16,0-15-17 16,13-8 12-16,12 9 7 15,2 7-4-15,-3 6-16 16,-6 5-8-16,-7-13-9 15,-7-13-18-15,-4-14 17 16,0-24 14-16,0-19 3 16,0-19 19-16,-4-19-2 15,-16-11 12-15,-7-8-10 16,-11-5 1-16,-13-4 0 16,-13-4 5-16,-13-2-3 15,-12-2-3-15,-15 0 4 16,-17 0 1-16,-11 0 5 15,-7 0-4-15,-17-2-3 0,-12-10-3 16,-6-3-2-16,1 0 2 16,17 1 14-16,19 5 54 15,13 9-17-15,3 0-51 16,-1 0-11-16,1 7 1 16,5-2 6-16,12 0 4 15,12-3 7-15,16-2-6 16,18 0-2-16,18 0-13 15,20 4-56-15</inkml:trace>
  <inkml:trace contextRef="#ctx0" brushRef="#br0" timeOffset="385341.2384">28074 5851 270 0,'0'0'132'0,"0"0"-16"16,0 0-116-16,0 0-4 16,0 0-19-16,0 0-2 15,-7 49 25-15,18 17 22 16,-2 16-5-16,-5 12 22 15,-2 0-37-15,1-8-2 16,-3-17 0-16,0-25-24 16,0-20 23-16,0-12-12 0,0-12-1 15,0 0 14-15,0-14 23 16,-3-27-23-16,-1-25-10 16,4-20-36-16,12-14 0 15,21-7-13-15,13 8 27 16,4 10 29-16,3 13 1 15,5 7-17-15,-3 11-8 16,-3 9 14-16,-7 8 13 16,-7 10 22-16,-7 4-5 15,2 9 11-15,-2 6-23 16,3 8-3-16,1 4-4 16,-4 4 4-16,-8 26-9 15,-17 18 7-15,-6 27 0 0,-52 17 15 16,-31 12 20-1,-20 0 4-15,-4-13-12 0,9-17-20 16,11-18 5-16,15-15-5 16,20-12-7-16,13-12-1 15,20-10-64-15,14-7-68 16,5-4 6-16</inkml:trace>
  <inkml:trace contextRef="#ctx0" brushRef="#br0" timeOffset="385694.2387">28734 6108 300 0,'0'0'0'16,"0"0"-12"-16,0 0 12 0,0 0 51 16,0 0-9-16,-139 68-17 15,104-66 9-15,1-2-27 16,7 0-5-16,9 0 11 15,10-16-13-15,8-13 0 16,0-10-12-16,26-3-35 16,19-3 47-16,13 8-9 15,14 2 9-15,1 13-6 16,0 6 8-16,-11 12-2 16,-15 4 0-16,-15 0-1 15,-16 14 0-15,-16 13-18 16,0 9 19-16,-37 10 25 0,-23 8-16 15,-13 4 15-15,4-6-24 16,15-12-24-16,21-11-37 16,31-17-82-16,10-12-50 15</inkml:trace>
  <inkml:trace contextRef="#ctx0" brushRef="#br0" timeOffset="385994.139">29299 6048 475 0,'0'0'0'0,"0"0"-12"16,-124 46 12-16,59-24 6 15,7-6-6-15,16-6 7 0,17-7-7 16,17-3 13 0,8 0 32-16,0-12-34 0,29-22-11 15,17-10-78-15,14-2 47 16,9 4 5-16,1 10-3 15,-13 10 17-15,-14 12 12 16,-16 7 9-16,-16 3-9 16,-9 3-15-16,-2 21 10 15,0 8 5-15,-18 13 14 16,-18 4-14-16,5 2-10 16,2-10-25-16,12-10-101 15,17-19-17-15</inkml:trace>
  <inkml:trace contextRef="#ctx0" brushRef="#br0" timeOffset="386332.3742">30046 5641 339 0,'0'0'0'16,"0"0"0"-16,0 0-34 15,0 0 34-15,-78 140 66 16,16-54 9-16,-9 17-15 15,-10 11-37-15,4-2 23 16,16-10-43-16,21-26-3 16,22-32-2-16,14-23-28 0,4-18 22 15,0-3 8 1,15-15 7-16,21-33 34 0,7-22-41 16,-4-15-10-1,-14-6 0-15,-21 10-17 0,-4 7 26 16,-2 12 1-16,-27 9 0 15,0 11 7-15,5 12 0 16,6 12-6-16,7 8 11 16,8 5-12-16,3 5-18 15,0 0-138-15,5 23-168 16</inkml:trace>
  <inkml:trace contextRef="#ctx0" brushRef="#br0" timeOffset="386773.5597">30215 6122 362 0,'0'0'75'0,"0"0"-27"15,0 0-26-15,0 0-5 16,0 0-13-16,0 0 8 16,37-21-12-16,-11 12 0 15,8-5-6-15,4-4 0 16,-7-4-7-16,-9 0 11 15,-15-2-6-15,-7 3 3 16,0 3-1-16,-25 6 4 16,-6 6 2-16,-9 6 28 15,-7 0-24-15,-9 16 9 0,-2 16-13 16,5 6 0 0,6-2 11-16,16-3-10 0,13-10-2 15,15-6 1-15,3-5-17 16,16-4 14-16,31-4 6 15,20-4 17-15,15 0 9 16,7-26-26-16,-8-1 0 16,-21 5-3-16,-26 9 3 15,-22 9-3-15,-12 4 0 16,0 0-21-16,-4 22 5 16,-23 19 16-16,-6 16 49 15,6 5-40-15,14 4-9 0,13 1-4 16,29-9-78-16,29-14-150 15</inkml:trace>
  <inkml:trace contextRef="#ctx0" brushRef="#br0" timeOffset="430456.2303">28720 8478 9 0,'0'0'13'0,"-50"150"-1"15,17-59 13-15,-5 1 15 16,7-8-36-16,9-8 3 15,7-8 20-15,8-10 2 16,3-1 3-16,-1-3-8 16,2-1-13-16,-1 5 1 15,-2-3-10-15,-3 2 4 0,-3-5-6 16,-1 4 1-16,-1 4-5 16,-3 6 7-16,1 9-3 15,3-1 0-15,1-7-2 16,6-9 1-16,4-12 1 15,2-15 0-15,-3-7-1 16,1-9 1-16,-2-6 0 16,0-4 0-16,-4-2 2 15,0 1 13-15,-12 4-7 16,-11 2-5-16,-14 2 13 16,-15 2-15-16,-9 2-1 15,-12 0 0-15,-8 5 7 0,-4-4-15 16,-12-2 8-1,-7-1 0-15,-4-2 8 0,-8 0-5 16,-3 1 0-16,-2 8 5 16,-8 4-6-16,-8 4 0 15,-17 12-2-15,-15-6-2 16,-8-5-39-16,-12-10 41 16,-4-18 4-16,0-2-3 15,3 0 1-15,19 0 10 16,26 0 43-16,10 0-21 15,11 10-23-15,-2 0-11 16,1-8 0-16,6-2 7 0,2 0-5 16,-11-20 39-1,-14-4-5-15,-10 0-32 0,4 2-8 16,27 5 10-16,35 10-6 16,25 7 18-16,11 0-18 15,5 0-19-15,-5 0-6 16,-2 0 25-16,-3-7 11 15,-9-8-3-15,-10-4-3 16,-19 2-5-16,-7-3-5 16,0-2 5-16,17 2 2 15,18 2-2-15,10 1 5 16,3 1-5-16,-6 1 0 16,-6-6-1-16,3-3 3 15,4-4 1-15,5-2 0 16,4-2 2-16,5-3-5 0,0-6-6 15,6-5 4-15,7 0-8 16,3-2 4-16,4 2 5 16,-1 5 0-16,1 3 1 15,0 1 0-15,-3-2 1 16,-2-3 3-16,5-1 5 16,2 2-4-16,4-5 2 15,6-5-7-15,1-7-13 16,11-6-2-16,7-6-17 15,0-4 15-15,0-1 14 16,0 0 3-16,0-2 14 16,0 3-5-16,-18 2-2 0,-6 3 5 15,-3-1-8-15,5 4 3 16,9-2 13-16,5 0-18 16,8 0-2-16,0-4 0 15,0 3 0-15,19 11-1 16,-4 16 7-16,-3 14 2 15,-6 14 30-15,-4 8-31 16,-2 3-7-16,0 3 0 16,0 0-39-16,0 0-31 15,0 0-101-15,-4 3-65 16</inkml:trace>
  <inkml:trace contextRef="#ctx0" brushRef="#br0" timeOffset="433905.9172">19489 13696 20 0,'0'0'66'0,"0"0"-66"16,0 0 0-16,0 0 6 16,0 0 31-16,0 0 0 15,0 0-8-15,0-2-18 16,2 2 13-16,-2 0-4 15,0 0-14-15,0 0 10 16,0 0-16-16,0 0 0 16,0 0-4-16,0 2 0 15,0 6 4-15,0-3 3 16,-4 4 9-16,-14-1 43 16,-11-1-18-16,-9 6-8 0,-18 0-2 15,-11 2-24-15,-6 2-1 16,-5 4-2-16,2-3 7 15,-4 0-13-15,-3-2 6 16,3-4 0-16,-2-5 4 16,-1-7 1-16,3 0-1 15,2-3-1-15,5-13 1 16,3-4-2-16,8 1 2 16,6-8-1-16,5 1 3 15,4 0-1-15,5-2 4 16,3-4-5-16,8-3-1 15,7-1 10-15,4-4-8 0,5-1-5 16,-1-4 8-16,3-1-6 16,3 0 7-16,4-5-9 15,6 2 1-15,0-9-1 16,6-7 0-16,19-8 7 16,8-6-14-16,1-2 12 15,-1 9-5-15,-2 10 0 16,-2 8 2-16,-2 8-2 15,0 7 0-15,6-2 0 16,5 5-3-16,7 2 3 16,-1 2 0-16,3-1 0 15,7 1-2-15,6 2-2 16,9-3 4-16,12-4-6 0,0-1 2 16,7-2-7-1,-6-2-2-15,-1 2 6 0,-4 0 1 16,2 2 2-16,0-2 4 15,2-3 0-15,2 0-6 16,1-3 10-16,5 0-4 16,8 2 0-16,3 0-3 15,6 1-1-15,6-5-8 16,0-4-5-16,2 0 14 16,1-5-29-16,1 3 2 15,2 0 27-15,-2 5 0 16,-7 6 0-16,5 4 3 15,13 3-3-15,11 2 1 16,12-2-16-16,-1 2-36 0,-7 4 25 16,-8 2 9-16,-7 8 19 15,-6 3-1-15,-3 10 2 16,0 5 0-16,3 2 3 16,-3 0-3-16,-9 4 0 15,-8 10 2-15,-12 9 3 16,-7 8-5-16,-10 9 0 15,-12 7 1-15,-14 10 2 16,-15 1-3-16,-13 5 4 16,-9-3-4-16,-9 5 10 15,0-2-3-15,0 4-5 16,0 4 3-16,-6-1-3 16,-13 1-3-16,-3-5 1 0,-9-2-7 15,-11-4 7 1,-12 5 5-16,-13-1 1 0,-16 4-1 15,-14 6-2-15,-22 4-2 16,-16-1-1-16,-12-3-8 16,-3-7 7-16,3-4 0 15,4-10 1-15,10-12 1 16,8-8 5-16,13-14-5 16,10-6 14-16,8-5-12 15,3-1 15-15,4 2-15 16,4 0 1-16,4 3-1 15,0 4 1-15,-2 0-4 0,2 5 0 16,0-1 2-16,6-5-3 16,3 0 1-16,12-7 0 15,1-2-2-15,4 0 4 16,-1 0-2-16,0 2 0 16,-4 4-5-16,-2 2 3 15,-9 3 1-15,-4 2 1 16,1 1-5-16,3 4 7 15,11 4-2-15,4 2 0 16,6 7-1-16,1-1-1 16,9-5 2-16,5 1 0 15,6-1 1-15,2-1 4 16,4 2 1-16,0 0-4 0,3 0 2 16,3 2 0-1,3-2-2-15,1 0 0 0,5 3-4 16,-4-1 0-16,2-6-68 15,-3-8-189-15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16T01:22:23.7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20724 6571 132 0,'0'0'56'15,"0"0"37"-15,0 0 23 16,0 0-7-16,0 0-8 16,0 0-44-16,0 0-1 15,0 0-1-15,-24 0-30 0,24 0 4 16,0 0-29-16,0 0 6 15,6 0-18-15,23 0 6 16,13 0 6-16,12-5 1 16,-1 0 11-16,-11-1-12 15,-5 2 0-15,-11-2-23 16,-6 4 9-16,-4 0-50 16,-3 2-34-16,-8-4-96 15,-5-8-174-15</inkml:trace>
  <inkml:trace contextRef="#ctx0" brushRef="#br0" timeOffset="222.1082">20858 6384 393 0,'0'0'129'16,"0"0"-38"-16,0 0 2 15,0 0-17-15,0 0-75 16,0 0-1-16,-7 39-11 15,-1 17 1-15,-4 14 10 16,1 8 9-16,-1-6-9 16,6-12-4-16,4-9-31 15,2-15-57-15,0-10-40 16,4-16-115-16</inkml:trace>
  <inkml:trace contextRef="#ctx0" brushRef="#br0" timeOffset="899.9655">21480 6368 440 0,'0'0'106'0,"0"0"-81"16,0 0 30-16,0 0 27 15,0 0-79-15,0 0-3 16,0 2-1-16,0 31-25 15,-2 11 26-15,-19 12 16 16,-8 2-10-16,-2-6 1 16,-4-8-7-16,1-12 5 15,0-4-3-15,1-10-2 0,-5-6-9 16,-2-7 4 0,1-5-12-16,-2 0-3 0,5-14 7 15,7-15-8-15,9-9 14 16,5-4-25-16,13-4 14 15,2 0 8-15,0 2-12 16,17 8 17-16,5 6 5 16,3 12 0-16,-2 5-3 15,0 8 3-15,2 5 0 16,2 0 2-16,-2 0 4 16,-1 13 3-16,-1 11-5 15,-2 10 4-15,0 3 8 16,1-2-16-16,-2-3 0 15,0-11 3-15,1-4 3 0,-4-12-2 16,3-3 2-16,1-2-1 16,2 0 12-16,4-10-17 15,0-8 0-15,-6 1-1 16,-4 4 8-16,-1-1-7 16,-5 2 0-16,3-2 0 15,-4 0-1-15,-1-2 1 16,-2 0 0-16,0-2 0 15,-3 1 6-15,-2 3-6 16,-2 7 5-16,0 5 1 16,0 0 29-16,0 2-27 0,0 0-1 15,0 0-7 1,0 0-12-16,0 0 6 0,0 0-10 16,0 0-30-16,0 0-8 15,0 9 0-15,0 5-2 16,0-3-48-16,0-7-177 15</inkml:trace>
  <inkml:trace contextRef="#ctx0" brushRef="#br0" timeOffset="1688.8556">21607 6196 191 0,'0'0'123'0,"0"0"-17"15,0 0-18-15,0 0-15 16,0 0-46-16,0 0-22 15,0-2-10-15,0 2-3 16,0 0-5-16,0 0 12 16,0 9-19-16,0 10 20 15,-14 13 1-15,-10 6 0 16,-7 3 24-16,-3 5-13 0,-4 2-12 16,3 1 5-16,-1 4 4 15,5-7-7-15,4-6-2 16,7-12-8-16,7-12 7 15,6-4-30-15,2-6 1 16,3 1-40-16,2-4-59 16,0-3-87-16</inkml:trace>
  <inkml:trace contextRef="#ctx0" brushRef="#br0" timeOffset="2214.0802">21370 6578 72 0,'0'0'171'16,"0"0"-85"-16,0 0-2 16,0 0 21-16,0 0-45 15,0 0-44-15,0-3 14 0,0 3-19 16,0 8 2-1,13 10 8-15,12 6 20 0,6 4 3 16,8-2-38-16,-4 0-6 16,1 0-34-16,-5 2-78 15,-8 1-75-15,-13-5-240 16</inkml:trace>
  <inkml:trace contextRef="#ctx0" brushRef="#br0" timeOffset="9247.184">30858 7273 49 0,'0'0'31'16,"0"0"24"-16,0 0 4 16,0 0 11-16,0 0-11 15,0 0-14-15,0 0-23 0,17 12 11 16,-17-12 6-16,0 2-25 15,0-2 3-15,0 0-17 16,5 2 2-16,4 0-8 16,20 2 6-16,7 3 0 15,14-2 15-15,16 3-13 16,1-2 3-16,10 1 3 16,-1-4-7-16,-7-1 26 15,-11-2-23-15,-10 0 0 16,-11 0 28-16,-12 0-25 15,-10 0 23-15,-9 0 12 16,-1 0-20-16,2 0 12 16,-2 0-26-16,-1 0-7 15,2 0 6-15,-1 0-1 16,2 0-5-16,0-5-1 0,-3 2 2 16,2 1 7-16,-1 0-9 15,-1 0 0-15,1-1-2 16,0 2 9-16,-3-3-7 15,2 4 0-15,0-3 1 16,-4 2-6-16,0 1 5 16,3 0 0-16,-3 0-3 15,0 0-4-15,0 0 0 16,0 0-29-16,0 0-63 16,0 0-56-16,0 0-98 15,0 12 135-15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16T01:25:02.4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23285 7243 119 0,'0'0'101'0,"0"0"0"15,0 0-31-15,0 0-14 0,0 0 22 16,0 0-41-16,0 0-4 15,0 0-33-15,0-46 0 16,0 46 3-16,0 0 6 16,0 0-10-16,0 0 1 15,0 0-17-15,0 0 6 16,0 3-53-16,5 21 15 16,13 13 45-16,4 13 6 15,-2 10-2-15,-4 8 0 16,-1 10 3-16,-3 4-9 15,-4 2 6-15,3-3 0 16,1-9-4-16,-4-9 8 0,3-15-4 16,1-12 0-1,-6-12 0-15,-1-11-1 0,-3-6 1 16,-2-3 0-16,0 2-1 16,0 0-2-16,-23 6-2 15,-21 2-10-15,-18 0 6 16,-14-2 5-16,-11 0-20 15,-7-4 23-15,-10-1-3 16,-17-5 8-16,-14-2-3 16,-29 0-1-16,-21 0 2 15,-16 0-8-15,-17-2-22 16,-7-9-4-16,-5 3 25 16,-3 2 4-16,3 2 3 15,2 4 0-15,6-3 1 16,-1 2-2-16,-16-1 1 0,-14-2 0 15,-22 2-1-15,-13-1 4 16,-17 3-8-16,-7 0 4 16,-11 0-26-16,-7 0 26 15,2-5-8-15,1-2 9 16,8-4 35-16,5 3-9 16,-10 2 31-16,-8-3-25 15,-5 4-13-15,-1 1 34 16,16 4-19-16,21 0-5 15,18 0-12-15,28 16-13 16,14 0-1-16,22 4-3 16,21 0 2-16,13 4-10 0,17 0 7 15,10 4-15-15,8 2 11 16,3 4-30-16,-4 3 12 16,4-2-16-16,4 0-5 15,7-3 19-15,13-2-9 16,5-4 23-16,3 2 9 15,-8 4-19-15,-9 2 9 16,-5 0-11-16,0 0 8 16,10-6 10-16,11-3-3 15,14-6 8-15,6-5 10 16,1 3-10-16,-4-4-1 16,-8 1-11-16,-13 3 2 15,-9 0 9-15,-10 0 1 16,0 1 0-16,15-7 19 15,19-4 17-15,20-7 31 0,21 0-36 16,8 0-29-16,8-7 3 16,7-4-5-16,1-3 0 15,5-5 7-15,3 4 1 16,5-4 4-16,7 2 26 16,3 0-15-16,3-5-4 15,-1-4-19-15,-6-8-6 16,-3-8-2-16,-10-10 1 15,-3-12 7-15,-6-8 2 16,-4-5 11-16,8 2 35 0,2 6-29 16,16 9 0-1,9 8 14-15,12 4-26 0,0 0-4 16,0-1-3-16,18 2-5 16,-3 1-2-16,-3 0 3 15,-3-5-1-15,-5 3 0 16,-4 6 2-16,0 5 3 15,0 11 2-15,0 7 2 16,0 5 9-16,0 1-11 16,0 5 4-16,0 2 16 15,0 4-15-15,0 2 11 16,0 0-18-16,0 0 6 16,0 0-14-16,0 0-43 15,2 8-117-15,16 13 22 16,5-13-94-16</inkml:trace>
  <inkml:trace contextRef="#ctx0" brushRef="#br0" timeOffset="156505.2499">9114 6428 24 0,'0'0'119'16,"0"0"-15"-16,0 0-6 0,0 0-15 16,0 0-19-16,0 0 3 15,0 0-21-15,0 0 4 16,-13-5 5-16,13 5-28 16,0 0-11-16,-2 0-16 15,2 0-4-15,0 0 0 16,0 0-9-16,0 0-2 15,4 0 8-15,28 0-14 16,24 0 21-16,28-5 5 16,34-2-1-16,39-8 6 15,30 0-10-15,42-1 0 16,28 0 1-16,19 1 4 0,13 2-5 16,1 2 0-16,3 3 1 15,-2-3-5-15,6-2 4 16,-2-1 0-16,-13 0-5 15,-12 0 3-15,-18 0-4 16,-18 0-6-16,-18-3-17 16,-10-3 17-16,-17 1-2 15,-9 0 14-15,-10 4-2 16,-28 3 2-16,-28 2-10 16,-35 1 8-16,-33 6 2 15,-19-2 7-15,-17 4 7 16,-7 1 7-16,-3 0 12 15,0 0-21-15,0 0 2 0,0 0-6 16,0 0-4-16,0 0 18 16,0 0-22-16,0 0 0 15,0 0-5-15,0 0 6 16,0 0-1-16,0 0 0 16,0 0 6-16,0 0-7 15,0 0 1-15,0 0-2 16,2 0-3-16,-2 0-9 15,0 0 11-15,0 0 3 16,0 0 0-16,0 0 0 16,0 0 0-16,0 0 0 15,0 0 15-15,0 0-10 0,0-3 21 16,0 2-4 0,0-6-19-16,-9 0-3 0,-10-10-4 15,-12-1-6-15,-12-8 3 16,-7-3 2-16,-3-4 5 15,4 3 0-15,9 4 2 16,13 8 2-16,13 6-4 16,10 6 3-16,4 3-8 15,0 3-8-15,0 0-14 16,0 0-24-16,16 5-21 16,18 17 67-16,10 2 2 15,12 3 3-15,6-3 1 16,8-2 5-16,-4-5-6 15,-1-3 3-15,-5-2 1 16,-10-1-2-16,-8-6-2 0,-16 2 0 16,-11-3-1-16,-7-2 2 15,-8 3-1-15,-12 16 0 16,-44 14 4-16,-33 18 47 16,-24 12-19-16,-5 2-29 15,4-1-3-15,12-5-92 16,17-22-183-16</inkml:trace>
  <inkml:trace contextRef="#ctx0" brushRef="#br0" timeOffset="157233.293">9382 6275 233 0,'0'0'125'0,"0"0"-24"15,0 0 16-15,0 0-38 16,0 0-24-16,0 0-41 15,0-31-12-15,0 31 20 16,0 0-22-16,-33 20 5 16,-25 23-5-16,-23 13 4 15,-5-1-2-15,14-8-2 16,23-17 0-16,23-18-3 16,16-8 3-16,10-4 0 15,0 0 0-15,0 0-5 16,0 4 3-16,0 1-25 15,7 4 1-15,11 3 22 16,6 4 8-16,5-2-4 0,5 2 7 16,1-2-4-16,1 2 4 15,2 3-7-15,0 2-21 16,-2 9-43-16,-10 12-71 16,-11 4-25-16,-15 1-68 15</inkml:trace>
  <inkml:trace contextRef="#ctx0" brushRef="#br0" timeOffset="282938.2503">4302 6595 118 0,'0'0'50'0,"0"0"50"15,0 0-12-15,0 0-10 16,0 0-52-16,0 0-26 16,0 0-6-16,0 0-32 15,-43-52 29-15,80 52 9 16,38 0 7-16,47 0 16 15,61 0-19-15,49 0 4 16,40 0-8-16,26 0 6 16,11-6-6-16,-8-2 0 15,-25-6-12-15,-26-4 12 16,-45-3-4-16,-47 4 4 16,-52 5 0-16,-43 6 6 0,-36 4-5 15,-27 2-1-15,0-7-11 16,-40-9-17-16,-29-11-67 15,-25-13-19-15,-7-11 63 16,6-1 51-16,24 2 64 16,26 6 17-16,25 14-36 15,16 9-32-15,4 7-13 16,42 9-8-16,33 2-16 16,33 3 11-16,16 0 9 15,-1 18 4-15,-18 15 0 16,-34 8-2-16,-42 10 2 15,-29 11 0-15,-74 14 18 0,-57 13 31 16,-48 17 17-16,-28 14-66 16,-5 3-3-16,19-19-130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16T01:31:52.4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27253 8847 110 0,'0'0'32'15,"0"0"-21"-15,0 0 41 16,0 0 72-16,0 0-21 16,0 0-38-16,0 0 6 15,-14 16-26-15,4-12 6 16,-13 3-24-16,-15 5-16 0,-13 1-15 15,-11 6 4-15,-12-2 0 16,-8-5-10-16,-5-2 3 16,-3-10-2-16,-1 0 9 15,-3-2-1-15,-3-23-5 16,-13-12 6-16,-5-9-3 16,-13-7 1-16,-3-5-7 15,4-7 9-15,11-8 7 16,11-7-1-16,12-5 23 15,6-2-26-15,2-3-1 16,9 4 16-16,21-1-16 16,24 1 10-16,31-3-12 0,21-7-7 15,49-1-17-15,26 2-12 16,24 0 10-16,29 5 19 16,25 4-25-16,29 7 22 15,22 9-5-15,5 20-27 16,-4 20 31-16,-6 23-9 15,-22 7 5-15,-22 19 14 16,-25 31-16-16,-24 17 6 16,-29 17 9-16,-26 20-10 15,-30 19 11-15,-24 15 1 16,-18 13 0-16,-11-3-4 16,-31-4 6-16,-12-13-2 15,-6-21 0-15,-11-14 2 0,-16-16-2 16,-21-10 27-1,-27-9 13-15,-28-11-19 0,-17-14-15 16,-5-12 13-16,13-12 9 16,27-7-25-16,36-5 0 15,31 0-3-15,26 0-110 16,16-7-182-16</inkml:trace>
  <inkml:trace contextRef="#ctx0" brushRef="#br0" timeOffset="22116.2741">6201 7735 50 0,'0'0'5'16,"0"0"-3"-16,0 0 13 15,0 0 30-15,0 0 12 16,0 0-15-16,0 0-19 15,0 0-7-15,0 0-9 16,0 0-7-16,12 0-9 16,5 0 1-16,12 1 8 15,12 5 0-15,7 1 2 16,17 0-1-16,11 3 7 16,15-2-1-16,14 0 2 15,15-2-5-15,14-1 0 0,6-5 2 16,10 0-4-1,-1 0 4-15,5 0-1 0,8 0-4 16,8 0 3-16,8 0-3 16,7 0-1-16,0-3 0 15,-2 1 0-15,0 0 0 16,0 0 1-16,-3 0 0 16,5 1-1-16,20-5 0 15,11 1 1-15,15-1-1 16,9 0-2-16,-11 2 2 15,-8 4 0-15,-16 0 0 16,-20 0 0-16,-6 7-2 16,-1 6 2-16,3-5 0 0,14-4 1 15,6-4-4-15,9 0 3 16,4 0 0-16,-4 0 0 16,-3 0 2-16,0 0-1 15,0 0-1-15,-6 0 0 16,-2 0-1-16,-12 0-1 15,-9 4 2-15,-11 4 2 16,-11 1-2-16,-11-6 0 16,-6 3 1-16,-4-2-1 15,4 0-1-15,-4 2 1 16,4 0 0-16,-6-2 0 16,-4 2-2-16,-2 1 2 0,-6 0-3 15,-3 1-1-15,-4 2 3 16,-7 0 0-16,0-1 1 15,-4 1 0-15,-1-4 0 16,0 4 0-16,2-2 1 16,0 0-1-16,3 0-1 15,4 2 1-15,1 0 0 16,-3 0 0-16,2-1 0 16,1-1 0-16,4 1 0 15,5-4 0-15,1 2 0 16,1-2 0-16,-1 2 0 15,3-2 0-15,-5 4 0 16,-1-1 1-16,-3 1 0 0,-3 4-1 16,3-1 0-16,-7 4 0 15,-2 2-2-15,-2-2 2 16,0 0 0-16,6-2-1 16,8 0 1-16,5 0-3 15,3 0 3-15,0 2 0 16,0 3 3-16,-5-2-3 15,-8 0 0-15,-6-3-10 16,-10-1 0-16,0 1 5 16,3-1-1-16,1 1 6 15,2 2-3-15,1-6 3 16,9 0 0-16,6-2 0 0,8-2 0 16,3 2 0-1,-2-1-1-15,-7 4 1 0,-5-2 0 16,-4 4 1-16,-10 0-1 15,-8 2 0-15,-5-1 2 16,-3-2-4-16,2 0 4 16,2-2-4-16,-2-4 5 15,1 0-4-15,-8-6 2 16,-2 0-1-16,-1 0 1 16,1 0 9-16,0 0-5 15,0-2 1-15,-4 0-3 16,-9-2-2-16,-12 4 0 15,-3-2 3-15,-5 0-2 16,-1 0 14-16,6 2 8 0,2 0-16 16,1 0-7-16,3 0-1 15,0 0-1-15,-2 0 1 16,-3 0 0-16,-9 0 0 16,-10 0 1-16,0-3 1 15,-3-11-2-15,5-11 5 16,12-7-2-16,-1-2-3 15,5-3-1-15,-8 4 1 16,-11-2 3-16,-4 1-3 16,-6-2 6-16,-8-4-1 15,-1-2-2-15,-1 3-2 16,-1-6 1-16,-1 0 7 16,-3-1 5-16,4-3-7 0,-6-6-6 15,1-1 0-15,-5 0 2 16,-2-2 4-16,0-2 12 15,-4-1-2-15,-11 2-8 16,-6-6 3-16,3 1-2 16,3-6-4-16,5-2 8 15,8-6-1-15,2-5-8 16,0 1 2-16,0-4-5 16,0-5 24-16,0-5-26 15,0-6 5-15,0 5 7 16,0 5-9-16,-15 6-1 15,-5 5-2-15,-5-3 0 0,1 4 0 16,2 3 3-16,1-2-3 16,4 3 1-16,-1-2 0 15,3-1-1-15,-1 2 0 16,3 1 0-16,-3 1 4 16,5 5-4-16,-1-3 0 15,1 1 1-15,0-4-4 16,-5-8 3-16,-4-1-2 15,-4 0 2-15,-5 3-14 16,-2 7-12-16,2 7 4 16,0 3 18-16,4 4-9 15,3 1 5-15,1 0-4 16,2 2 11-16,3 3 2 16,3 3 1-16,2 2-1 15,-1 0 1-15,2 1-2 0,-2 2-8 16,-3 3 3-16,-4-4-10 15,-4 5-34-15,-4-4 9 16,-4 7-5-16,-1 1 44 16,-2 3 1-16,3 5 0 15,-5 8 0-15,1 4-3 16,-7 7-4-16,-5 8-12 16,-9 4-1-16,-4 0 1 15,-1 0-6-15,7 0 6 16,-4 8 19-16,4 0 0 0,2 4 0 15,4 3 0 1,5 3 1-16,3 2-1 0,5 5 0 16,1 1-2-16,-2 7 0 15,0-1-1-15,1 2 0 16,4-3 1-16,1 6 0 16,6-1 1-16,1 4 1 15,4 3-1-15,-4 3 1 16,3 2 0-16,0 5 0 15,0 2 1-15,3 3 0 16,-4 4-1-16,1 1 5 16,-3 4 4-16,0 6 3 15,2 5-5-15,1 8 0 16,3 6-3-16,1-2-2 16,-2-1 0-16,2-7-1 0,1 1-1 15,3-1 1 1,2 0-1-16,1 2 1 0,-1 2 0 15,-3 3 1-15,0 3-2 16,-5 2 1-16,0 1 0 16,-4-1-1-16,0-4 1 15,-1-6-1-15,3-8 0 16,5-3 0-16,-1-3 0 16,3-3 0-16,-3 0 0 15,3-1-1-15,2-2 2 16,1 0-1-16,4-1 0 15,-1-3 0-15,1 0 1 0,-1 1 0 16,2-2-1-16,3 4 2 16,-2-3-2-16,2-4 0 15,-1-3 0-15,1-4 0 16,0-3 1-16,2-5-1 16,-2-8 0-16,0-2 1 15,-3-6-1-15,0 0 7 16,1-1 10-16,2-1 1 15,0 4-10-15,-3 1-2 16,5 0-1-16,0 2-2 16,0-2 11-16,0-1-10 15,0-6-2-15,0-2-2 16,0 1 2-16,0-8-2 0,0 0 0 16,0-3 1-1,0 2 0-15,0-4 2 0,0 3 1 16,0 3-3-16,0-1 2 15,0 3-1-15,-4 2 1 16,0 1 2-16,-4 0-2 16,4-2-3-16,0 4 1 15,-1 1 0-15,1 0 3 16,-3 4 1-16,2 1-1 16,1 15-2-16,0 5-2 15,-1-2 2-15,1-1-2 16,4-13 0-16,0-9 0 0,0-1 0 15,0-6 0 1,0-3 0-16,0-1 0 0,0-2 0 16,0-2 1-16,0-3-1 15,0 3 0-15,0-5 1 16,0-1-1-16,0 0 1 16,0 0-1-16,0 0 4 15,0 0 0-15,0 0 8 16,0 0 13-16,0 0-4 15,0 0-12-15,0 0-9 16,2 0-2-16,0 1-1 16,0 4 3-16,1-3 1 15,-1 0 0-15,-2 1-1 16,0-3 3-16,0 0 0 16,0 0 9-16,0 0 15 15,0 0-6-15,0 0-9 0,0 0-12 16,0 0 1-16,0 0-1 15,0 0 2-15,0 0 10 16,0 0 9-16,0 0 2 16,0 0 0-16,0 0 4 15,0 0-8-15,0 0-2 16,0 0 0-16,0 0 1 16,0 0-1-16,0 0-6 15,0 0-2-15,0 0 2 16,0 0 1-16,0 0-1 15,0 0 0-15,0 0-2 0,0 0-1 16,0 0-6-16,0 0-2 16,0 0-1-16,0 0-2 15,0 0-1-15,0 0 1 16,0 0-3-16,0 0 3 16,0 0-2-16,0 0 3 15,0 0 2-15,0 0 1 16,0 0-1-16,0 0 0 15,0 0 0-15,0 0 1 16,0 0-1-16,0 0 0 16,0 0 0-16,0 0 0 15,0 0 0-15,0 0 1 16,0 0-1-16,0 0 0 0,0 0-3 16,0 0 2-1,0 0-2-15,0 0 1 0,0 0-4 16,0 0-3-16,0 0-6 15,0 0-3-15,0 0-5 16,0 0-5-16,0 0-14 16,0 0-26-16,0 3-65 15,11 3-62-15,-2-6 74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16T01:37:34.7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4828 2288 156 0,'0'0'145'15,"0"0"-115"-15,0 0-27 16,0 0 44-16,0 0 58 15,0 0-18-15,0 0-12 16,0 0-30-16,29-34-1 16,-29 34 6-16,0 0-45 15,0 0 3-15,0 0-8 16,0 0 4-16,-23 0-9 16,-21 2 5-16,-16 12-45 15,-9 4 31-15,4 1 6 16,14-2 5-16,10-1-3 15,8-2-21-15,8-5 17 16,10-2-16-16,6-5 26 0,7 0-7 16,2-2 7-16,0 0-2 15,0 2-6-15,0 4-13 16,0 6 8-16,15 8 7 16,4 8 6-16,-2 11-1 15,-1 6 7-15,-5 12-1 16,-11 5 5-16,0 10-6 15,-11 0 13-15,-18-4-17 16,0-11 1-16,9-22 0 16,7-14 1-16,10-17-4 15,3-4-6-15,0 0 6 16,0 0 2-16,3-25 0 0,12-10 2 16,9-10-4-16,5-3 1 15,7 2 1-15,7 0 0 16,3 4-1-16,6 8-5 15,1 5 6-15,-2 11 0 16,-8 11-6-16,-8 7 8 16,-8 0-4-16,-9 7 2 15,-4 21-2-15,-10 15 2 16,-4 15 7-16,-11 10 15 16,-25 6 8-16,-6-3-28 15,-2-7 8-15,-4-9-10 16,-1-6-9-16,3-6-2 15,-2-10-32-15,11-5 3 0,3-10-4 16,10-6-48 0,11-12-31-16,5 0-64 0</inkml:trace>
  <inkml:trace contextRef="#ctx0" brushRef="#br0" timeOffset="337.7447">5447 2931 257 0,'0'0'3'0,"0"0"-2"16,0 0 87-16,0 0-47 16,0 0-22-16,-156 73-19 15,110-70-22-15,3-3 7 16,3 0 2-16,9-13 13 15,6-6 29-15,10 3 7 16,6 1 0-16,9 1-27 16,0-4-6-16,2-3-6 15,22 1 2-15,12 4 1 16,3 3 3-16,3 2-1 16,-1 7-4-16,2 4 0 15,-7 0-2-15,-5 6-1 0,-10 18-23 16,-13 7-92-1,-4-2-88-15</inkml:trace>
  <inkml:trace contextRef="#ctx0" brushRef="#br0" timeOffset="631.2198">5733 2970 232 0,'0'0'132'16,"0"0"-124"-16,0 0 59 15,0 0 74-15,0 0-45 16,0 0-48-16,-23 0-13 16,-3-5-31-16,-3-7 2 15,4-2 0-15,8-2 3 16,3-4-4-16,9-4 2 0,5 0-7 16,0 0 0-16,8 2-5 15,20 6-6-15,11 4-1 16,0 6 11-16,-1 6-21 15,-3 0 13-15,-2 2-25 16,-10 17-28-16,-7 12-7 16,-11 1-85-16,-3 0-146 15</inkml:trace>
  <inkml:trace contextRef="#ctx0" brushRef="#br0" timeOffset="1229.6971">6422 3127 475 0,'0'0'111'0,"0"0"-98"16,0 0 58-16,0 0-19 15,0 0-52-15,40-115-5 16,-13 56-2-16,4-6 8 16,2-4-1-16,-1 7 0 15,-8 10 6-15,-7 18-1 0,-7 16 9 16,-8 10-13-16,0 6-2 16,3 2-7-16,1 0-36 15,10 21-33-15,6 18 70 16,3 10 6-16,-3 9 1 15,1 0 0-15,-6-5 0 16,-3-9 1-16,-3-7-1 16,-3-14 0-16,0-6 6 15,-6-11-12-15,0-4 6 16,-2-2 0-16,4 0 27 16,11-34 50-16,8-20-29 15,8-19-48-15,5 3 3 0,-5 10-3 16,-4 14 1-16,-9 20 3 15,-9 14 3 1,-5 8-5-16,-2 4-3 0,2 0 1 16,6 0-25-16,3 0 23 15,7 14 0-15,3 7 2 16,-4 8 1-16,4 5 6 16,-1 0-7-16,0 2 2 15,-2 0 5-15,3-4-2 16,-4-1-5-16,6-6-9 15,14-7-19-15,13-11-83 16,11-7-126-16</inkml:trace>
  <inkml:trace contextRef="#ctx0" brushRef="#br0" timeOffset="2280.6311">7897 2905 28 0,'0'0'116'0,"0"0"-103"16,0 0 22-16,0 0 62 15,0 0 8-15,0 0-43 16,-17 0-62-16,17 0-6 16,0 0 1-16,24 0-24 15,25 0 29-15,30 0 12 16,23-12-10-16,22-13 5 16,5-8-7-16,4 1 0 15,-11 2 0-15,-15 2 4 16,-14 2-4-16,-14 4 4 15,-17 5-2-15,-13 1 7 16,-9 3 1-16,-9 3-4 16,-8 1 6-16,-12 4-8 15,-7-3-1-15,-4-2 19 16,0-2-4-16,-20-7-18 0,-6 5-3 16,-5 1 3-16,-6 3 21 15,2 1-15-15,4 3 3 16,11 0 3-16,8 4 29 15,10 0 15-15,2 0-56 16,0 2-11-16,0 0 6 16,18 0-31-16,16 0 22 15,14 0 8-15,6 0 1 16,0 4 3-16,-10 4 2 16,-6 3 0-16,-9 0 2 15,-7 0 1-15,-4 3 19 16,-5-2-5-16,-3 2-17 0,-4 0 13 15,-4 4-13 1,-2 4 0-16,0 5-5 0,-29 8 3 16,-15 0-22-16,-5 2-40 15,-5-3-40-15,0-6-10 16,4-8-151-16</inkml:trace>
  <inkml:trace contextRef="#ctx0" brushRef="#br0" timeOffset="6840.7502">10136 2261 61 0,'0'0'49'0,"0"0"25"15,0 0-10-15,0 0 12 16,0 0-15-16,0 0-14 16,0 0-10-16,4-73 6 0,-4 69-27 15,0 0 14 1,0 1-17-16,0 2-3 0,0 1 19 15,0 0-25-15,0 0 1 16,0 0-5-16,0 0 5 16,0 0-9-16,0 0 4 15,0 15-19-15,0 21 8 16,0 19 11-16,-4 14 6 16,-5 1 10-16,-1-3-15 15,6-4 6-15,4-8-7 16,0 2-10-16,0-7-25 15,12-13-164-15</inkml:trace>
  <inkml:trace contextRef="#ctx0" brushRef="#br0" timeOffset="7426.2622">10432 2855 283 0,'0'0'108'15,"0"0"-108"-15,0 0-11 16,7-110-31-16,4 68 42 16,2-6 0-16,3-1 23 15,-3 3-18-15,0 4 10 0,-4 12 11 16,-1 14 25-16,-6 6-11 15,-2 8 3-15,2 2-43 16,2 0-1-16,5 4-33 16,9 18-16-16,5 12 46 15,-2 5 4-15,0-1 0 16,-4-1 8-16,-1-4-7 16,-5-1 10-16,-2-5-11 15,-2-4 1-15,-3-8-5 16,0-4-24-16,-1-9-42 15,-1-2 25-15,7-8 45 16,9-32-1-16,6-22 1 16,10-15-8-16,3-5 4 15,2 4 4-15,-6 16 0 16,-8 18 10-16,-12 22 20 0,-7 12 20 16,-4 7 1-16,-2 3-24 15,0 0-17-15,5 0-10 16,2 7-19-16,4 14 19 15,4 13 13-15,3 4 22 16,3 5 3-16,0 1-15 16,0 0 20-16,1-4-29 15,1 2-4-15,4-3-3 16,1 0-7-16,3-4-34 16,-2-12-145-16,-9-12-234 15</inkml:trace>
  <inkml:trace contextRef="#ctx0" brushRef="#br0" timeOffset="8347.2602">11629 3118 166 0,'0'0'28'0,"0"0"7"16,-162 76 19-16,97-46-14 16,3-4-6-16,1-1 7 15,-1-4 3-15,-8-3-1 16,-5 1-11-16,-6-5-27 16,1-1 11-16,4-2-13 15,0-1-3-15,1 1 0 0,-6-3 5 16,2-1-5-16,-4-5 0 15,-4-2 2-15,2 0-2 16,3-6 3-16,8-10-3 16,10-4 8-16,8 0-2 15,7-4 23-15,4-1 0 16,5 0-4-16,-1-6 1 16,4 1-21-16,-1-4 10 15,1-5-14-15,1-4-1 16,2-7-4-16,8-8-13 15,5-7-2-15,7-9 10 16,12-8-25-16,2-5-3 16,0-6 3-16,12 0 12 15,17 3 5-15,4 2-3 16,12-2-15-16,6-9 27 0,5-3-15 16,9 7-17-16,6 10 35 15,7 17-47-15,11 15 25 16,16 7 9-16,15 6-1 15,7 6 7-15,7 8-5 16,-3 10 17-16,4 9-3 16,-8 7 4-16,-1 0-3 15,-5 19 2-15,-5 15 0 16,-7 10 0-16,-11 9 2 16,-9 6-2-16,-15 10 1 15,-12 12 0-15,-10 12 2 16,-12 7-3-16,-14-1 1 0,-6-7 2 15,-6-2-1-15,-12-6 7 16,-2-1 14-16,0-4 3 16,-27-4-1-16,-13-7 5 15,-9-3 2-15,-14-2-6 16,-8-5-23-16,-7-5 1 16,1-9-4-16,-2-4 0 15,-1-4-23-15,4-1-23 16,0-6-6-16,5 0 9 15,0-6-40-15,6-9-79 16</inkml:trace>
  <inkml:trace contextRef="#ctx0" brushRef="#br0" timeOffset="17755.553">21930 4536 37 0,'0'0'31'0,"0"0"-31"16,24-113-68-16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16T01:31:59.8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21803 4985 197 0,'0'0'121'0,"0"0"-113"16,0 0-8-16,0 0 0 15,0 0 37-15,0 0 6 16,0 0-25-16,-3 0-12 15,3 0 4-15,0 0 3 16,0 0-7-16,0 0-6 16,30 3-5-16,32 6 5 0,45-3 12 15,49-6-3-15,42 0 0 16,28-18-6-16,1-8-2 16,-15-6-1-16,-25-3 0 15,-28-1 0-15,-32 3 0 16,-34 2 1-16,-31 9 2 15,-26 10-1-15,-20 6 17 16,-12 4 44-16,-4 2-2 16,0 0-13-16,0 0-26 15,0 0-20-15,0 0-2 16,0 0-5-16,0 0-10 16,0 0-24-16,0 0-12 0,2 0-8 15,11 0-49 1,6 0 8-16,3 0-110 0</inkml:trace>
  <inkml:trace contextRef="#ctx0" brushRef="#br0" timeOffset="3051.6437">21990 7985 276 0,'0'0'90'16,"0"0"-85"-16,0 0-5 15,0 0 0-15,0 0 1 0,0 0 20 16,0 0 1 0,0-4-7-16,0 4-4 0,0 0-11 15,0 0-1-15,0 0-4 16,0 0-1-16,0 0-3 16,7 13 5-16,6 13 4 15,8 3 0-15,5 3 1 16,8 4-1-16,10 0 0 15,7 0 0-15,14-4-1 16,10-8-1-16,12-13-4 16,14-11 5-16,14-11-3 15,15-27 4-15,6-10-6 16,-2-1 6-16,-13 3 1 16,-21 2 2-16,-27 14 2 0,-22 7-4 15,-19 10 0-15,-19 8 0 16,-6 3 4-16,-5 2 1 15,-2 0-6-15,0 0 0 16,0 0 0-16,2 0-7 16,-2 0-57-16,0 0-101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16T00:28:05.1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1629 10767 60 0,'0'0'44'16,"0"0"-10"-16,0 0 22 15,0 0 6-15,0 0 6 16,0 0 2-16,0 0-21 16,7-9 17-16,-5 9-21 15,-2 0-26-15,0 0-14 16,0 0-5-16,0 0-11 0,0 0-4 16,0 0-35-16,0 0 20 15,0 2 14-15,0 6 14 16,0 0-4-16,-11 0-3 15,-5 1 9-15,-6 3-6 16,-5-3 6-16,-1-4-5 16,1 0-16-16,6-5 3 15,5 0 14-15,8 0 8 16,3 0 0-16,3-17-4 16,2-4-22-16,0-1 21 15,0 0-5-15,11 1 6 16,3 3 5-16,-1 4-2 15,-1 5 3-15,-2 3 4 16,-1 1-9-16,1 5 5 0,0 0-6 16,6 3 0-16,4 23 6 15,0 11-4-15,0 14 11 16,-2 9 23-16,-5 6-32 16,-3 3 26-16,-6 1-10 15,-2-2-7-15,-2-5 10 16,0-6-23-16,0-4 9 15,-2-12-2-15,-12-2-3 16,-6-4 3-16,-4-3-3 16,-10 0-2-16,-5-6 10 15,-4-3-11-15,1-9-1 16,1-10 0-16,10-4 8 16,2 0-3-16,3-28-5 0,8-6-1 15,5-8 0-15,10-2-4 16,3 4 5-16,0 0-1 15,18 5-4-15,9 6 3 16,4 0-11-16,2 12-18 16,3 2 14-16,-3 7-54 15,0 8-25-15,-4 0-73 16</inkml:trace>
  <inkml:trace contextRef="#ctx0" brushRef="#br0" timeOffset="420.3535">1899 10939 366 0,'0'0'119'0,"0"0"-119"16,0 0-22-16,0 0 17 15,0 0 5-15,20 116 2 16,-12-68 3-16,-2 4 3 16,-6-2-5-16,0-2-3 15,0-5 0-15,-3-14-15 16,-6-7 3-16,2-9-4 16,3-8-14-16,0-2 29 0,4-3 2 15,0-10 13-15,0-25 8 16,0-19-18-16,17-8-4 15,16-6 5-15,6 4-5 16,-1 7 40-16,-3 10-33 16,1 6 6-16,-5 8 6 15,5 1-9-15,-2 11-15 16,-3 3 5-16,-2 4-13 16,-6 9-8-16,-2 5-64 15,-10 0-54-15,-8 21-84 16</inkml:trace>
  <inkml:trace contextRef="#ctx0" brushRef="#br0" timeOffset="930.4732">2278 11273 103 0,'0'0'79'0,"0"0"-54"16,0 0 50-16,0 0-7 15,0 0-67-15,0 0 7 16,45-88 2-16,-41 58-7 16,-2 2 9-16,-2 8-3 15,0 3-5-15,0 12 39 16,0 1-11-16,0 4 7 16,-12 0-35-16,-5 2-1 0,-8 22-6 15,-1 11 1-15,-3 3 0 16,6-3 2-16,6-3 0 15,5-6-10-15,6-7 10 16,6-7-1-16,0-2-5 16,0-3 10-16,2 0-4 15,18-5 0-15,7-2 4 16,11 0 13-16,9-19-7 16,3-11-1-16,0 0-5 15,-8 0 0-15,-11 9-4 16,-11 3 0-16,-11 11 8 15,-5 0-1-15,-4 7-3 16,0 0 9-16,0 0 12 0,0 0-25 16,0 0 0-1,0 0-4-15,0 5-12 0,0 13 13 16,0 6 3-16,0 0-5 16,0-2 2-16,-2-2-32 15,-2-5-22-15,4-6-53 16,0-9-97-16</inkml:trace>
  <inkml:trace contextRef="#ctx0" brushRef="#br0" timeOffset="1364.8389">3038 10842 273 0,'0'0'77'0,"0"0"-14"15,0 0 15-15,0 0-10 16,0 0-65-16,0 0-3 16,0 21-40-16,-27 30 27 15,-13 25 11-15,-9 19 2 16,-9 7-2-16,-5 3-2 16,7-7-37-16,12-17-10 15,15-18 5-15,14-21 33 16,10-17 6-16,5-18 7 15,0-7 0-15,0-4 15 16,29-32 27-16,12-21-29 16,7-10 4-16,-3-4-14 0,-11 5 23 15,-12 10 6 1,-13 12 22-16,-9 5 2 0,0 4-43 16,-12 3 11-16,-16 2-4 15,-9 2-15-15,-2 2 19 16,-1 6-20-16,6 4 5 15,8 2-8-15,5 5-1 16,10 8-7-16,9 1-24 16,2 0-73-16,0 0-94 15,13 0-163-15</inkml:trace>
  <inkml:trace contextRef="#ctx0" brushRef="#br0" timeOffset="2294.0225">3540 11321 73 0,'0'0'149'0,"0"0"-69"16,0 0 9-16,0 0 11 15,0 0-25-15,0 0-10 16,-31-10-10-16,31 10-34 16,0 0 11-16,0 0-32 15,0 0-6-15,13 0-1 16,31 0-27-16,21 0 34 15,21-6 1-15,13-3 6 16,-3-6-14-16,-5 1 5 16,-10 0 2-16,-8-1-9 0,-4 0 6 15,-11 3-13-15,-13 1 10 16,-16 4-22-16,-16 3 22 16,-9 2-2-16,-4 0 8 15,0-3 16-15,-4-4-16 16,-19-1-37-16,-12-3 5 15,-5 1 12-15,1 5 17 16,6 0 3-16,7 0 0 16,10 5 15-16,7-1-10 15,7 3 8-15,2 0-13 16,0 0-12-16,0 0 6 16,0 0-4-16,15 0-13 0,19 0 17 15,7 3 9-15,5 6-3 16,-1-2 0-16,-5 3 8 15,-7 2 1-15,-4 0 5 16,-6 0-3-16,-10 0 10 16,-5 1-19-16,-5 2-2 15,-3 3 3-15,0 2 3 16,0 6 4-16,-24 9-4 16,-21 2-6-16,-6 2-13 15,-5-6-116-15,13-8-75 16</inkml:trace>
  <inkml:trace contextRef="#ctx0" brushRef="#br0" timeOffset="36862.0795">1843 9435 37 0,'0'0'110'0,"0"0"-108"16,0 0 43-16,0 0 29 16,0 0 0-16,0 0-2 0,0 0-28 15,0-17-7 1,0 17 7-16,0 0-22 0,0 0 5 16,0 0-19-16,-2 0-4 15,-3 0 3-15,-6 0-7 16,-6 0-6-16,-12 8 4 15,-2 9-7-15,-4 0 9 16,0 4 0-16,1-1 0 16,1 2-1-16,2-1 4 15,2 4-3-15,6-1 3 16,8-2 5-16,3-1-12 16,10 2 4-16,2-5 0 15,0-1-9-15,14-2 6 16,17-5-3-16,7-6 6 15,9-4 0-15,4 0 4 0,-2-6 3 16,-1-12-7-16,-2-4-25 16,-4-6-92-16,-1-4-163 15</inkml:trace>
  <inkml:trace contextRef="#ctx0" brushRef="#br0" timeOffset="37065.5083">2014 9474 330 0,'0'0'161'16,"0"0"-157"-16,0 0 35 15,0 0 17-15,0 0-48 0,0 0-6 16,-6 99 8-16,4-69-5 16,2-4 0-16,-3-4-5 15,3-5-30-15,0 0-34 16,-4-5-81-16,2-8-50 15</inkml:trace>
  <inkml:trace contextRef="#ctx0" brushRef="#br0" timeOffset="37222.556">2012 9334 172 0,'0'0'234'0,"0"0"-221"16,0 0-13-16,0 0-57 0,0 0-150 16</inkml:trace>
  <inkml:trace contextRef="#ctx0" brushRef="#br0" timeOffset="37677.9484">2271 9264 275 0,'0'0'199'16,"0"0"-199"-16,0 0-39 15,0 0 37-15,0 0 2 16,0 0 4-16,107 10-4 15,-51-16 30-15,4-20-25 16,6-6-5-16,9-6 3 16,-9-3 2-16,-10 2-7 15,-16 3 2-15,-20 9 0 16,-13 9 6-16,-7 9-6 16,0 2-23-16,-15 7 18 15,-14 0-4-15,-12 12 9 16,-13 24 1-16,-6 15 3 0,3 11 11 15,3 6 6-15,11 4-3 16,14 0 35-16,14-4-17 16,9-3-18-16,6-7-14 15,0-10 2-15,0-8-1 16,15-10-5-16,1-8-1 16,-1-4-5-16,3-9-26 15,-3-9-12-15,1 0-65 16,-7-11-63-16</inkml:trace>
  <inkml:trace contextRef="#ctx0" brushRef="#br0" timeOffset="37860.1102">2349 9532 286 0,'0'0'116'0,"0"0"-104"0,0 0 39 15,163-39-21-15,-109 29 3 16,1 6-33-16,-10 4 0 16,-14 0-24-16,-18 0-143 15</inkml:trace>
  <inkml:trace contextRef="#ctx0" brushRef="#br0" timeOffset="38528.1916">2969 9569 229 0,'0'0'54'0,"0"0"-42"16,0 0-3-16,0 0-6 16,0 0-2-16,0 0-1 15,-58-72 5-15,29 72-10 16,-4 2 10-16,-1 16-5 16,3 2 14-16,2 4 2 15,9-2-2-15,7 0-8 16,10-3 3-16,3-2 14 15,0-1-15-15,5-2 17 0,14-3-5 16,8-2-19-16,0-6 21 16,6-3-11-16,1 0 1 15,-1 0 25-15,3-9-36 16,-4-11 12-16,-6-4-2 16,-4-2-9-16,-8 4 12 15,-8 7-12-15,-3 8-2 16,-3 7 28-16,0 0-28 15,0 0-9-15,0 0 6 16,0 7-31-16,0 8 34 16,0 5-4-16,0-2 4 15,0-4-1-15,0-2-38 0,0-6-45 16,2-6-21-16,6 0-52 16,6-12 59-16</inkml:trace>
  <inkml:trace contextRef="#ctx0" brushRef="#br0" timeOffset="38818.7818">3133 9481 16 0,'5'-24'137'0,"0"10"8"16,-3 10-4-16,-2 4-41 16,0 0-63-16,2 0-37 15,5 11-25-15,1 18 25 16,4 5 20-16,-1 5-17 16,-5 2 17-16,-1-1-20 15,-3-5 0-15,-2-4 8 16,0-11-8-16,0-10-4 0,0-8-15 15,2-2 19 1,3-12-11-16,4-25 11 0,8-21-53 16,8-11 44-16,6-7 9 15,5 1-2-15,-2 15 0 16,-8 21 4-16,-4 10 22 16,-5 14-12-16,0 10-6 15,-1 1-12-15,3 4-14 16,6 0-16-16,-5 2-51 15,-1 5-146-15</inkml:trace>
  <inkml:trace contextRef="#ctx0" brushRef="#br0" timeOffset="39069.2125">3760 9156 514 0,'0'0'44'16,"0"0"-44"-16,0 0-20 16,0 0 20-16,0 0 23 15,11 137 5-15,-7-79-27 16,-2-5 15-16,4 1-16 16,-2-4 2-16,3-6-2 15,-1-6 0-15,0-4-19 16,4-7-46-16,3-10-121 15,5-8-141-15</inkml:trace>
  <inkml:trace contextRef="#ctx0" brushRef="#br0" timeOffset="39315.4129">4063 9705 269 0,'0'0'172'0,"0"0"-128"16,0 0 26-16,0 0 12 15,0 0-68-15,0 0-10 16,0-30 29-16,0 11-33 16,0-6 0-16,0-1-8 15,3 4 8-15,5 5 0 0,2 8 0 16,-4 4 2-16,1 5-4 16,-1 0-11-16,3 0-4 15,3 9 0-15,-2 15-36 16,-3 1-29-16,0-4-150 15</inkml:trace>
  <inkml:trace contextRef="#ctx0" brushRef="#br0" timeOffset="39892.4821">4500 9673 48 0,'0'0'96'0,"0"0"-64"16,0 0 60-16,0 0-1 16,0 0-43-16,0 0-36 15,31 0 4-15,-8 0 33 16,4-5-13-16,2 2 3 15,4-1 7-15,9-1-29 16,7 0 3-16,11-3-9 16,7 1-2-16,4 0-9 0,-1 0 0 15,-10 2 0 1,-9 3-9-16,-13 0 2 0,-9-1 7 16,-11 3 0-16,-12 0 2 15,-3 0-5-15,-3-5 6 16,0-1-3-16,0-3 0 15,-7 2-45-15,-6-3 45 16,-3 1-3-16,3 2-10 16,-1 1 12-16,3 2 1 15,7 0 0-15,4 2 6 16,0 2-6-16,0 0-31 16,8 0-22-16,15 0 53 15,6 0 7-15,0 0 0 16,2 0-4-16,-2 3 28 0,0 12-22 15,-6 4 5-15,-8-2-3 16,-4 5-7-16,-8-3 10 16,-3 4-6-16,0 0-4 15,-29 0 22-15,-8 3-26 16,-2-8-74-16,7-10-248 16</inkml:trace>
  <inkml:trace contextRef="#ctx0" brushRef="#br0" timeOffset="40569.0228">5945 9583 181 0,'0'0'175'0,"0"0"-97"16,0 0 30-16,0 0 8 15,0 0-64-15,0 0-23 16,2-2 1-16,-2 2-15 15,0 0 18-15,-4 0-24 16,-19 16-7-16,-6 9 13 16,-4 6-15-16,4-2 0 15,6 0-1-15,12-5-12 16,9-2 13-16,2-4-20 16,2 0-14-16,27-4 5 15,13-7-35-15,14-3 44 16,9-4-28-16,1 0-156 15,-5-3-157-15</inkml:trace>
  <inkml:trace contextRef="#ctx0" brushRef="#br0" timeOffset="40904.4474">6333 9777 161 0,'0'0'297'0,"0"0"-234"15,0 0-55-15,0 0 53 16,0 0 9-16,0 0-70 16,-70 0 0-16,32 0 0 15,3 0-10-15,8 0-7 0,5 0-10 16,9-3 16-16,8-15 9 16,5-5-52-16,0-3 10 15,13 1 41-15,16 2-2 16,7 5 2-16,2 4 3 15,-4 6 0-15,-11 6 2 16,-4 2-2-16,-6 0-10 16,-4 5 3-16,-4 14-1 15,-3 5 8-15,-2 0 7 16,0 1-7-16,0-6-2 16,0-5-126-16,0-8-169 15</inkml:trace>
  <inkml:trace contextRef="#ctx0" brushRef="#br0" timeOffset="41146.151">6485 9394 476 0,'0'0'86'16,"0"0"-86"-16,0 0 0 15,0 0-2-15,0 0 10 16,0 0-8-16,29 92 19 16,-21-43-16-16,1 1 7 0,-1 1-10 15,2-2-8-15,-4-1 5 16,3 0-84-16,-2-8-152 16</inkml:trace>
  <inkml:trace contextRef="#ctx0" brushRef="#br0" timeOffset="41739.9266">6973 9651 329 0,'0'0'119'0,"0"0"-119"15,0 0-13-15,0 0 13 16,0 0 26-16,0 0-22 15,-104 31-1-15,75-31 2 16,3 0 0-16,6 0-2 16,6-5 1-16,3-7 18 15,7 0-15-15,4 0 3 16,0 0 6-16,0 2-12 16,15-2 1-16,6 4-5 15,1 2 0-15,1 3 3 0,-4 3-3 16,-3 0-1-16,-5 0-1 15,-2 7-28-15,-2 9 11 16,-7 7-1-16,0-2 14 16,0 2-23-16,0-9-127 15</inkml:trace>
  <inkml:trace contextRef="#ctx0" brushRef="#br0" timeOffset="42103.9226">7010 9499 186 0,'0'0'301'0,"0"0"-296"15,0 0 4-15,0 0-18 16,0 0 18-16,0 0 5 0,36 60 15 16,-28-26-24-16,-2-3 17 15,-4 4-20-15,-2-9-2 16,0-8 6-16,0-7-4 15,0-6-4-15,0-5-6 16,0 0 8-16,0 0 7 16,13-18-7-16,9-20-9 15,14-15 9-15,8-6 0 16,5 2 9-16,-1 9-4 16,-11 15-2-16,-8 10 13 15,-11 11-9-15,-5 11 5 16,-4 1-12-16,5 0-8 0,1 0 4 15,3 1-5-15,-3 9-11 16,4 1 18-16,-4-1-57 16,-3-5-139-16</inkml:trace>
  <inkml:trace contextRef="#ctx0" brushRef="#br0" timeOffset="51936.0832">1343 12082 28 0,'0'0'29'0,"0"0"-7"15,0 0 11-15,0 0-14 16,0 0 0-16,0 0 15 16,0 0-30-16,-15 0 6 0,11 0-10 15,-1 0 1 1,3 0-1-16,2 0 0 0,0 0 0 16,0 0-6-16,0 0 6 15,0 0 0-15,0 0-1 16,0 0-6-16,2 0 7 15,25 0 1-15,13-2 19 16,15-7 27-16,19-3-31 16,13-4 1-16,13-4 4 15,14-2-15-15,13-3 6 16,4-4-12-16,8 0 0 16,-1 4-5-16,0 1 4 15,-11 4-3-15,-11 4-7 16,-16 2-6-16,-23 0 9 0,-15 3-3 15,-16 0 6-15,-11 3-1 16,-14 1 3-16,-9 4 3 16,-8 3 0-16,-4 0 1 15,0 0 7-15,0 0-1 16,0 0-2-16,0 0-1 16,0 0-3-16,0 0-2 15,7 0-6-15,1-2-76 16,6-3 11-16,-1 1-45 15</inkml:trace>
  <inkml:trace contextRef="#ctx0" brushRef="#br0" timeOffset="56209.7083">11126 17670 194 0,'0'0'133'15,"0"0"-118"1,0 0 5-16,0 0 9 0,0 0 21 15,0 0-17-15,0 0-23 16,-3 0 7-16,3 0 8 16,0 0 1-16,0 0 1 15,0 0-23-15,0 0-4 16,0 0 0-16,0 0 3 16,20 0-3-16,13 0 9 15,12-5-5-15,10-18 13 16,13-7-17-16,12-7 1 15,9-12-2-15,10-4 1 16,3-5-4-16,-4-6-33 16,-9-2-6-16,-8 0 2 0,-15 1 12 15,-10 7 27-15,-18 14 2 16,-11 8 1 0,-10 10 24-16,-8 4-4 0,2 8-9 15,-4 1 8-15,0-4-18 16,0 8 3-16,-3 0 5 15,-2 3-5-15,0 1 14 16,-2 5 14-16,0 0-15 16,0 0 16-16,0 0-26 15,0 0-1-15,0 0-7 16,-2 0-4-16,-20 0 1 16,-10 5-5-16,-5 5-8 15,-5 9 13-15,-6-7-6 0,4 5 8 16,1 1-5-16,8-4 7 15,6-5-1-15,6 0 0 16,10-5 2-16,7 0-7 16,6-4 4-16,0 0-10 15,0 0 2-15,15 0-42 16,16 0 17-16,10-17 26 16,5-2-4-16,2 0 1 15,-2-1-5-15,1-1 12 16,-3 3 1-16,-4 4 6 15,-1 0 0-15,-6 6-1 16,-8 2 1-16,-6 2 3 16,-7 4-6-16,-8 0 0 0,-2 0 12 15,-2 0-12-15,0 0 5 16,0 13 6-16,0 18 24 16,0 15 7-16,-4 7-18 15,-10 0 8-15,1 1-5 16,5-6-24-16,4-2-1 15,4-2-2-15,0-3-77 16,0-15-267-16</inkml:trace>
  <inkml:trace contextRef="#ctx0" brushRef="#br0" timeOffset="56998.9563">10738 18308 109 0,'0'0'128'15,"0"0"-117"-15,0 0-10 16,0 0 31-16,0 0 29 16,0 0-37-16,-79 36-18 15,64-36-1-15,-1 0 0 0,5-22 4 16,5-6-6-16,0-8 1 15,6-5 0-15,0 6 7 16,0 9 0-16,0 3 18 16,0 14 18-16,8-5-9 15,3 11-23-15,2-1 7 16,1 4-11-16,1 7-7 16,1 27 21-16,1 13-13 15,-3 22 19-15,-5 11 4 16,-3 7-27-16,-4 8 13 15,3-1-19-15,2-5 12 16,-3-13 4-16,-2-14-17 16,-2-11-1-16,0-14 0 15,-2-9 6-15,-18-6-1 0,-7-4-5 16,-6-4 0-16,-5-5 1 16,-4-7 2-16,3-2-3 15,2 0 0-15,8-21 2 16,2-1 3-16,12-4-5 15,6 1 3-15,9-8-6 16,0 1-2-16,7-5-26 16,22 4-12-16,8-4-43 15,11 6-29-15,0 1-161 16</inkml:trace>
  <inkml:trace contextRef="#ctx0" brushRef="#br0" timeOffset="57372.2516">10973 18340 461 0,'0'0'121'0,"0"0"-114"16,0 0-6-16,0 0 10 16,0 0 65-16,60 120-25 15,-46-61-45-15,-7-1 5 16,-3-2-11-16,-4-11 0 15,0-8 1-15,0-11-1 0,0-9-5 16,0-12-10-16,0-5 6 16,-6 0 8-16,-1 0 1 15,1-19-2-15,6-16-1 16,0-13-36-16,4-11 39 16,21 1 16-16,4-4 0 15,8 0 5-15,3 8-17 16,-2 4-2-16,0 10 0 15,-4 5-1-15,-5 8-2 16,-5 4-8-16,-4 9-41 16,-2 6 2-16,-1 8-40 15,-3 0-69-15,-1 14-30 16</inkml:trace>
  <inkml:trace contextRef="#ctx0" brushRef="#br0" timeOffset="57822.0813">11442 18531 63 0,'0'0'204'0,"0"0"-131"16,0 0-10-16,0 0 32 16,0 0-39-16,0 0-20 15,137-46-23-15,-104 11-13 16,-14 1-9-16,-12-2 5 16,-7 14 4-16,0 4 5 15,-5 18 8-15,-12 0-1 16,-12 0 6-16,-2 12-16 15,0 10 13-15,-1 5 2 16,10-1-15-16,4 1 12 0,7 1-14 16,7 2 0-16,1-4 3 15,3 2 0-15,0-5-3 16,9 1 0-16,11-9-5 16,7-5 3-16,11-10-25 15,8 0 0-15,10-10 8 16,2-24-30-16,-6-5 6 15,-10-8 0-15,-11 3-36 16,-13 12 29-16,-9 15 50 16,-7 12 13-16,-2 5 34 15,0 0-27-15,0 0-1 16,0 10-16-16,0 17-1 16,0 4 32-16,-4-1-5 0,1 2-29 15,3-6 0 1,0-3 0-16,0-10-42 0,13-13-56 15,16 0-54-15</inkml:trace>
  <inkml:trace contextRef="#ctx0" brushRef="#br0" timeOffset="58219.9596">12422 17915 247 0,'0'0'233'0,"0"0"-208"15,0 0-18-15,0 0 13 0,0 0 43 16,-35 168-17 0,4-68-6-16,-7 15-25 0,-7 2 4 15,-6-6-13-15,-2-2-2 16,7-21-8-16,11-18-2 16,12-20-21-16,15-21 26 15,3-14-16-15,5-8-11 16,0-7-9-16,25-11-9 15,11-21 46-15,11-20 6 16,-3-6 0-16,-4-5 29 16,-7 1-8-16,-12 4 20 15,-7-2-10-15,-12 3-9 16,-2 4 14-16,0-1-17 16,-14 10 10-16,-11-1 10 15,4 14-29-15,-2 0-2 0,0 4-14 16,4 8-10-1,5 6 1-15,8 8-21 0,6 5-39 16,0 0-108-16,2 0-270 16</inkml:trace>
  <inkml:trace contextRef="#ctx0" brushRef="#br0" timeOffset="65375.4162">13803 15047 145 0,'0'0'174'15,"0"0"-128"-15,0 0-28 16,0 0 23-16,0 0 53 16,0 0-40-16,0 0-18 15,0-10-3-15,0 10-24 16,0 0 14-16,0 0-20 16,0 0 0-16,0 0-6 15,17 0-8-15,26-4 5 16,19-4-5-16,11-4 9 15,6-2-3-15,-8-3-6 16,-7 2 11-16,-12 1-6 16,-10 6 6-16,-9 2 0 0,-8 6-3 15,-5-2 6-15,-5 2-5 16,-1 0 2-16,-1 0 0 16,-3 0-2-16,-1 0 2 15,-5 0 0-15,0 0 0 16,-2 0 1-16,3 4-5 15,-3 5 4-15,3 0-1 16,-1 5-6-16,3 4 7 16,-1 4 0-16,1 2 3 15,5 0 2-15,-2-6-3 16,4-2-2-16,1 1 1 16,2-2-4-16,-5-1 3 15,1-1 0-15,-1-4 2 0,-8-7 3 16,-1 1-5-16,-3-1 0 15,0-2 0 1,0 3 4-16,0 6-1 0,-13 4 0 16,-14 10 36-16,-6-8-28 15,-6 6 5-15,1-5-16 16,1-2 6-16,3 0-3 16,-1-4-2-16,0 2-1 15,0-4 1-15,2-2 8 16,-1-3-12-16,3 2 3 15,0-5-17-15,2 0 16 16,-2 0-16-16,-1 0-6 0,3 0 17 16,-2 0-12-16,0-5 14 15,4 0-5-15,0-2-3 16,6 2 3-16,5 1 11 16,3-1-2-16,1-1 0 15,6 3 5-15,-3-1-4 16,-1-4-1-16,4 2 3 15,-3-6-6-15,3 2 3 16,-4 2 0-16,1-2 10 16,3 2-9-16,0 0 25 15,1-2 0-15,2-3-16 16,-1-2 14-16,4-5-9 16,0 0-5-16,0 2-5 15,0 5 2-15,0 6 2 16,0 4 8-16,0 1-6 0,0 2 16 15,0 0-24-15,0 0 3 16,0 0-6-16,0 0-17 16,0 0-35-16,0 0-67 15,0 0-102-15,0-2-105 16</inkml:trace>
  <inkml:trace contextRef="#ctx0" brushRef="#br0" timeOffset="66454.7122">13610 14409 269 0,'0'0'69'0,"0"0"-61"15,0 0 17-15,0 0 39 16,0 0-38-16,0 0-19 16,43-8-7-16,-7 2 17 15,6-1-16-15,9-2 14 16,10-3-9-16,7-4-1 15,7 2-2-15,-5-4-1 16,-7 3-2-16,-9 2 0 0,-19 6 3 16,-12 4-11-16,-13 1 8 15,-5 2-3-15,-5 0-1 16,0 0-8-16,0 0 10 16,0 0-2-16,0 0-2 15,0 8 6-15,0 16 17 16,-7 2-7-16,-1 4 0 15,3 0-7-15,5-2 0 16,0 1-3-16,0-1 3 16,7-4-5-16,13 4 2 15,2-10 0-15,7 5 4 16,0-11 1-16,0-1 9 16,-2 1 17-16,-7-8-22 15,-7-2 12-15,-7 0-17 16,-3-2-4-16,-3 2 15 0,0-2-13 15,0 0 14-15,0 2 1 16,-5 0-9-16,-22 7 24 16,-17-6-27-16,-12 6-3 15,-6-4-4-15,-5-3-2 16,-1-2 0-16,-2 0-15 16,1 0-7-16,7 0 21 15,6-7-4-15,6 0-3 16,8 2 12-16,9-8-24 15,4 3 24-15,4 0-4 0,6 2 9 16,1-4-5 0,2 2 0-16,3 2 0 0,0 1 3 15,1 4 1-15,1-6 2 16,2 6-6-16,0 1 5 16,2-2 5-16,3-1-8 15,2 0 4-15,0-3 21 16,0 4-20-16,2-8 10 15,0 0-17-15,0 0 7 16,0-9-12-16,4 2 5 16,11-4 0-16,1 1-8 15,-1 0 8-15,-3 3 0 16,-3 2 0-16,-5 5 6 16,0 7-3-16,-4-2-3 15,0 5 0-15,0 0 7 0,0 2-7 16,0 0 0-16,0 0-26 15,0 0-73-15,2 0-114 16</inkml:trace>
  <inkml:trace contextRef="#ctx0" brushRef="#br0" timeOffset="67326.9763">13782 13930 262 0,'0'0'119'0,"0"0"-117"0,0 0 11 15,0 0-13-15,0 0 7 16,0 0-3-16,116-21-2 16,-60 8 4-16,2 0-6 15,5 2 0-15,3-3-5 16,-3 2-7-16,-3 3 1 16,-12 0 5-16,-9 6 9 15,-10 3-3-15,-14 0 0 16,-5 0-10-16,-2 0 6 15,-5 0-4-15,-1 17 5 0,-2 9 3 16,0 10 3 0,0 4 11-16,0 6-2 0,0-2-7 15,0-2 4-15,0-8-9 16,10-3 0-16,7-13 11 16,0-4-10-16,1-4 11 15,0-4 3-15,-7-2-7 16,-4-4 14-16,-5 0-15 15,-2 0-3-15,0 0 26 16,-13 0-28-16,-28 0-2 16,-16-2-40-16,-17 2 7 15,-4 0 33-15,2 0-7 16,5 0 7-16,9 0-1 16,8-4 8-16,5-4-7 0,7-3 0 15,6 2 0-15,9-5 0 16,9 2 0-16,12-2 2 15,6-2 4-15,0-3-6 16,0 1-12-16,6-1 11 16,6-2 1-16,-1 1 10 15,-7 3-10-15,0-1 1 16,-4 0 20-16,0 1-16 16,0 3 12-16,0 1-13 15,0 4 0-15,0 7-4 16,0 2 0-16,10 0-38 15,3 0-81-15,3 0-53 16</inkml:trace>
  <inkml:trace contextRef="#ctx0" brushRef="#br0" timeOffset="77518.0631">17074 16753 67 0,'0'0'69'0,"0"0"-17"15,0 0 27-15,0 0-13 16,0 0-31-16,0 0 6 16,0 0 0-16,0-8 8 15,0 8 8-15,0 0-25 0,0 0-8 16,0 0-13 0,0 0-5-16,0 0-12 0,0 0-4 15,3 4-14-15,10 19 22 16,6 7-2-16,4 10 4 15,0 1 0-15,0 8 3 16,-3-1-4-16,-3 3 1 16,-1 2 0-16,-3 0 1 15,-2-4 3-15,-1-4-5 16,-2-9 1-16,-1-1-1 16,-1-12-4-16,-1-5 5 15,0-6 0-15,-3-10-1 16,0 6 4-16,0-4-3 15,0 1 0-15,1 0 3 16,-1-1-9-16,4 0 6 0,4 0-16 16,3-1 5-16,14-3-13 15,10 0 24-15,13-3 0 16,14-14-9-16,7 0 8 16,12-1-26-16,8 4-25 15,3-4 6-15,4 6 6 16,-2 2-4-16,-6 2-5 15,-13 1 6-15,-15 4 20 16,-19-1 7-16,-19-1 16 16,-12 0 4-16,-10 1 8 15,0-1 42-15,-2-2-1 16,0-3-18-16,0 2-3 0,0-6-23 16,-8 0-9-16,-9 0-3 15,-3-2-8-15,1 6 8 16,-2-3-5-16,6 3-9 15,3 6 15-15,8 0 3 16,2 4-1-16,2 0 0 16,0 0 0-16,0 0-22 15,2 0 2-15,16 0 20 16,2 0 5-16,0 0 15 16,-2 0 4-16,-5 4 15 15,-2 5-8-15,-1 0 14 16,-2 3-5-16,-1 3-11 15,-1 2 15-15,-4 2-13 16,-2 3-7-16,0 0 7 16,0-4-23-16,0 0 4 0,-12 4-8 15,-30-4-4-15,-19 5-24 16,-8-2-97-16,2-3-130 16</inkml:trace>
  <inkml:trace contextRef="#ctx0" brushRef="#br0" timeOffset="205030.0847">13365 14596 17 0,'0'0'93'0,"0"0"-73"15,0 0-8-15,0 0 21 16,0 0 14-16,0 0 11 0,0 0-21 16,0 0-5-16,0 0 13 15,0 0-11-15,-2 0 7 16,0 0-5-16,-5 0-22 15,-3 0-2-15,-13 0-12 16,-15 0 0-16,-15 0-6 16,-26 8-13-16,-19 4 18 15,-18 5-22-15,-17-5-13 16,-4 1 27-16,6-3 9 16,13-6 3-16,20 0 38 15,15 0-31-15,17-2-2 16,18-2-8-16,17 0-24 15,16 0 16-15,11 0-12 16,4 0-26-16,0-3-31 0,2-12-65 16,25-4 44-16,6 0 75 15,11 3 19-15,8 0 1 16,4 2 0-16,-2 0-12 16,-6 3 13-16,-5 2 2 15,-10 1 9-15,-11 4-3 16,-8-1 9-16,-10 5 25 15,-4-3 15-15,0 3 28 16,-27 0-31-16,-22 0-52 16,-14 12 0-16,-3 11 21 15,-3 3-21-15,2 1 15 16,3 1-15-16,-2 2 0 16,14-2-1-16,4-2 3 0,17-3 20 15,14-10-3 1,7-3-17-16,8 1 9 0,2 1-11 15,0 4 0-15,7 2 6 16,19 4 3-16,8-1 30 16,7-1 2-16,-2 1-27 15,-1-5 30-15,-7 0-36 16,-2 1-8-16,0 0-1 16,-2-2-90-16,-2-6-172 15</inkml:trace>
  <inkml:trace contextRef="#ctx0" brushRef="#br0" timeOffset="247455.5438">12520 12480 97 0,'0'0'128'0,"0"0"-123"0,0 0 8 15,0 0 46 1,0 0 37-16,0 0-42 0,0 0-48 16,3 0 10-16,-3 0 2 15,0 0-3-15,0 0 15 16,0 0-23-16,-5 5 7 15,-21 0-3-15,-19 6-7 16,-15 1-1-16,-13 0-3 16,-21-2 0-16,-15 0-4 15,-8-5-1-15,-3 2 5 16,0-3-1-16,9-3 6 16,10-1-1-16,21 0-3 15,15 0 2-15,21 0 10 16,12 0-11-16,12 0 3 0,9 0 11 15,7 0-11-15,4 0-6 16,0 0 1-16,0 0-17 16,0 0 13-16,0 0-27 15,0 0 8-15,2 0 8 16,17-5-5-16,14-5 19 16,2-2 1-16,3-2 0 15,-1-1-9-15,-3 3 9 16,-1 1 0-16,-6 0 0 15,-7 6 3-15,-5 0-4 16,-7 3 1-16,-6 2 0 16,-2 0-6-16,0 0 15 15,0 0-6-15,0 0 14 0,-4 0-6 16,-27 0 18 0,-12 4-19-16,-11 11-4 0,-3 0 14 15,7 4-14-15,3 1 0 16,7-3 3-16,9 2-7 15,6-4 10-15,8-3-5 16,5-3-3-16,6-5-5 16,6 0 1-16,0-2-2 15,0 0 2-15,0 2-17 16,0 2 17-16,16 4 2 16,8 2 6-16,5 0 13 15,2 2-18-15,-4-4 0 0,0-2-3 16,0 2 0-16,4-1-7 15,2-6-107-15,5-3-197 16</inkml:trace>
  <inkml:trace contextRef="#ctx0" brushRef="#br0" timeOffset="268172.429">17724 1492 60 0,'0'0'170'0,"0"0"-107"16,0 0 19-16,0 0 61 16,0 0-28-16,0 0-28 15,0 0-4-15,0 0-38 16,6-22 5-16,-6 22-6 0,0 0-25 16,0 0 9-16,-31 0-28 15,-21 0-19-15,-14 14 11 16,-5 11-9-16,8 5 17 15,14 5-7-15,11-1-22 16,11 2 28-16,7 0-1 16,11 1-4-16,9-2 1 15,0 4-12-15,9-4 4 16,30-1-2-16,11-10-32 16,20-13 1-16,16-11-56 15,6-9-68-15,-1-26-206 16</inkml:trace>
  <inkml:trace contextRef="#ctx0" brushRef="#br0" timeOffset="268508.5271">17924 1481 462 0,'0'0'238'0,"0"0"-238"16,0 0-11-16,0 0 6 15,0 0 10-15,0 0 39 16,11 127-16-16,-8-76-26 16,-3-2 0-16,0-5-2 15,-7-7-22-15,-5-13-19 16,4-13-15-16,3-4 31 16,3-7 2-16,0 0 23 0,2-8 21 15,0-26-20-15,13-15 1 16,25-11 18-16,11-2 2 15,9 4 12-15,5 7-15 16,-3 14-12-16,-9 9 0 16,-9 10-7-16,-8 8-3 15,-8 8-44-15,1 2-72 16,-4 0-109-16</inkml:trace>
  <inkml:trace contextRef="#ctx0" brushRef="#br0" timeOffset="268838.1275">18388 1743 334 0,'0'0'21'0,"0"0"8"16,0 0 42-16,0 0-13 16,0 0-2-16,0 0-26 15,-110 12-12-15,104-15-2 16,6-13-9-16,0-6 6 15,0-7-13-15,27-4-12 16,8-1 8-16,1 8-10 16,-3 6 7-16,-8 8 4 15,-9 9-7-15,-3 3 9 16,-4 0-13-16,-5 12 11 0,-1 9 1 16,-3 5 4-1,0 4 3-15,0 2-5 0,-3-4 0 16,-1-1-19-16,4-8-78 15,0-5-18-15,20-10-28 16,22-4-31-16</inkml:trace>
  <inkml:trace contextRef="#ctx0" brushRef="#br0" timeOffset="269152.2706">19012 1444 75 0,'0'0'84'15,"0"0"27"-15,0 0 19 16,0 0-12-16,0 0-54 15,0 0-33-15,4-73-8 16,-28 73-23-16,-5 0-1 0,2 10-1 16,1 9-11-16,3 0 12 15,10 1-32-15,9 3-7 16,4-4 12-16,0 2-14 16,19-2 37-16,8 3 1 15,-2 1 8-15,-3-3 0 16,-2 0 10-16,-4 1 5 15,-8-2 26-15,-5 1-12 16,-3-1-2-16,0 4 5 16,-20 3-23-16,-16 0 20 15,-4-2-33-15,0-3-12 16,9-10-16-16,13-4-64 16,13-7-78-16,5-2-121 0</inkml:trace>
  <inkml:trace contextRef="#ctx0" brushRef="#br0" timeOffset="269527.0961">19551 1402 349 0,'0'0'172'0,"0"0"-145"16,0 0 38-16,0 0-35 15,0 0-23-15,0 0-7 0,-93-43-15 16,53 52 15-1,1 12-15-15,6 6-12 16,14-5-11-16,7 0-23 0,10-2 20 16,2-4 12-16,0 2 19 15,4 0 4-15,12-7 6 16,-3 6 0-16,1-5 16 16,1 4 3-16,1 2 27 15,-1 0 14-15,3 2-1 16,-2 2 12-16,0-3-39 15,-6 4 10-15,-5-5-13 16,-2 0-26-16,-3-2 1 16,0-1-2-16,-20 1 0 15,-10-2-2-15,1-3-28 16,0-4-16-16,5-7-50 0,11 0-104 16,8-7-199-1</inkml:trace>
  <inkml:trace contextRef="#ctx0" brushRef="#br0" timeOffset="269946.6809">20019 1448 403 0,'0'0'212'0,"0"0"-190"16,0 0-16-16,0 0 30 15,0 0-36-15,0 0 8 16,5 66-10-16,-5-34 2 0,7-9-44 16,15-8-2-16,7-11-2 15,-1-4 42-15,1 0 4 16,-4-19-17-16,-4-4-34 16,-13 3-49-16,-6 2-6 15,-2 6 95-15,0 8 13 16,-19 4 12-16,-10 0 13 15,-10 5 20-15,-3 18 11 16,-5 7-17-16,1 6 1 16,10-2 16-16,9 5-34 15,17-2-10-15,10 3 12 16,0 2 1-16,4 1 11 16,20-9-16-16,10-8-18 0,6-12-2 15,6-14-18-15,12 0-17 16,4-18-50-16,-1-19-104 15,-10-7-72-15</inkml:trace>
  <inkml:trace contextRef="#ctx0" brushRef="#br0" timeOffset="270283.7826">20363 1654 172 0,'0'0'202'0,"0"0"-152"16,0 0-8-16,0 0 34 15,0 0-67-15,0 0 4 16,11 46 21-16,-11-20-9 15,0 0-6-15,0-3-18 0,0-4-1 16,-7-8 0-16,3-6-35 16,2-5-4-16,2 0 16 15,0-1 22-15,0-24-4 16,19-4 10-16,8-6-2 16,6 0 35-16,-1 9-23 15,-1 1 0-15,-6 18 22 16,-3 7-37-16,-4 0 0 15,-3 3-9-15,4 21 6 16,-11 4-4-16,-1 2 7 16,-5 1 0-16,-2-4-3 15,0-3 7-15,0-5-10 16,0-8-14-16,0-9-44 0,2-2-46 16,16-10-17-1,7-24-70-15</inkml:trace>
  <inkml:trace contextRef="#ctx0" brushRef="#br0" timeOffset="270487.7479">20992 1281 299 0,'0'0'203'0,"0"0"-153"16,0 0-41-16,0 0-12 16,0 0 6-16,0 0 28 15,0 160 6-15,0-90-36 16,0 5 13-16,0-2 26 15,-3-10-25-15,3-8-15 0,0-16-11 16,0-10-22-16,0-18-33 16,0-11-60-16,-2 0-106 15</inkml:trace>
  <inkml:trace contextRef="#ctx0" brushRef="#br0" timeOffset="270655.1022">21038 1488 300 0,'0'0'207'0,"0"0"-134"16,0 0-8-16,0 0 29 16,0 0-46-16,0 0-32 15,127-18-16-15,-75 18-6 16,-3 0-17-16,-5 0-77 16,-10 0-67-16,-12 0-202 0</inkml:trace>
  <inkml:trace contextRef="#ctx0" brushRef="#br0" timeOffset="270951.7456">21439 1337 565 0,'0'0'84'16,"0"0"-84"-16,0 0 0 16,0 0 22-16,0 0 18 15,10 119 12-15,-10-67-40 16,0 2-11-16,0-3 20 15,0-12-21-15,-12-9-2 0,6-14 0 16,1-9-27 0,3-6 12-16,2-1-6 0,0-1 23 15,9-30-3-15,22-16 3 16,16-16-3-16,6-5-5 16,5 3 14-16,-9 11-6 15,-11 16 22-15,-13 16-13 16,-10 10-9-16,-1 12-9 15,-3 0-136-15,-2 22-289 16</inkml:trace>
  <inkml:trace contextRef="#ctx0" brushRef="#br0" timeOffset="271235.7541">21904 1740 531 0,'0'0'0'0,"0"0"-176"15,0 0 151-15,0 0 25 16,-133-32 12-16,111 18 14 16,9-6-20-16,9-4-6 15,4-6 0-15,6-2 27 16,23-4 7-16,9 5 15 16,-3 7 14-16,-3 8-20 15,-8 11-6-15,-6 5 25 16,-5 0-62-16,-1 1 0 0,-5 28-7 15,-5 7 3-15,-2 3 3 16,0 4 1-16,0-8-61 16,0-12-60-16,0-13-75 15</inkml:trace>
  <inkml:trace contextRef="#ctx0" brushRef="#br0" timeOffset="271777.0388">22512 1269 542 0,'0'0'154'16,"0"0"-135"-16,0 0-19 15,0 0 0-15,0 0 5 16,-5 112 21-16,-17-47 13 16,-7 0-27-16,-2-2-8 0,2-10-1 15,2-7-3-15,7-13 0 16,3-6 5-16,5-12 1 15,7-3-6-15,3-8 0 16,2 0-15-16,0-4 8 16,0 0-12-16,0 2 17 15,0 1-5-15,0-1 10 16,0 0-3-16,0-2 0 16,0 0 3-16,0 0-2 15,-2 0 1-15,2 0-1 16,0-11 25-16,0-19-26 15,11-18-34-15,22-16 16 0,12-14-11 16,11-12-11 0,7-1-34-16,-1 7 49 0,-4 9 25 15,0 15 8-15,-5 13 5 16,-6 11-6-16,-5 12-1 16,-11 12 6-16,-6 10-10 15,-9 2-1-15,-10 3-2 16,-3 28 2-16,-3 11 15 15,-3 8 18-15,-28 8 1 16,-11 4 14-16,-11-2-13 16,-3-2-19-16,-4-8 5 15,4-8-19-15,6-9-6 16,8-12-6-16,13-4-70 0,21-14-37 16,8-3-138-16</inkml:trace>
  <inkml:trace contextRef="#ctx0" brushRef="#br0" timeOffset="272130.4456">23294 1087 502 0,'0'0'45'0,"0"0"-43"16,0 0 8-16,0 0 2 15,0 0 46-15,-86 146 9 16,1-52-3-16,-25 17-16 0,-6 6-20 15,12-4-21 1,27-13-7-16,31-13-1 0,21-17-5 16,13-22-2-16,6-19-1 15,4-20-15-15,2-9 24 16,0-12 17-16,8-26-14 16,17-18 5-16,7-11-10 15,2-3 4-15,-1-2 3 16,-4 3-5-16,-11 6 0 15,-12 8 8-15,-6 13 8 16,0 10 8-16,0 11 7 16,-6 9-23-16,1 5-8 15,1 7-3-15,-5 0-96 16,0 0-196-16</inkml:trace>
  <inkml:trace contextRef="#ctx0" brushRef="#br0" timeOffset="274088.5543">18930 2851 492 0,'0'0'141'0,"0"0"-80"16,0 0-49-16,0 0-8 16,0 0 32-16,0 0-36 15,0 61 26-15,0-8 20 16,0 12-29-16,0 1 6 0,-14 0-19 16,1-4-1-16,-3-6-3 15,3-5-1-15,7-11-9 16,6-6-36-16,0-9-16 15,21-14-34-15,31-11-83 16,14 0-70-16</inkml:trace>
  <inkml:trace contextRef="#ctx0" brushRef="#br0" timeOffset="274552.3654">19429 3240 520 0,'0'0'126'15,"0"0"-109"-15,0 0 44 16,0 0 10-16,0 0-57 16,0 0-2-16,2-30-12 15,-2 12-11-15,0-3 6 16,-11-2-17-16,2 5 22 16,0 6 0-16,0 4 4 15,1 6-2-15,-6 2-2 16,-7 0 6-16,-5 0-15 15,-5 12 10-15,0 10-1 16,4 4 0-16,9 0 7 16,7-3-14-16,9 0 7 15,2-3 0-15,0-2 0 16,31-5 5-16,11-6-5 16,16-4 0-16,5-3-10 0,-1-7-3 15,-4-12 6-15,-16-6-3 16,-11 7 4-16,-13 3-7 15,-9 6 3-15,-9 7 10 16,0 2 0-16,0 0-7 16,0 0 7-16,0 0-14 15,0 14 11-15,-4 8 3 16,-3 0 0-16,7-2 0 16,0-6-25-16,5-6-63 15,19-8-48-15,7 0-2 16,3-28-50-16</inkml:trace>
  <inkml:trace contextRef="#ctx0" brushRef="#br0" timeOffset="274950.7385">19848 2883 11 0,'0'0'264'15,"0"0"-72"-15,0 0-26 16,0 0-47-16,0 0-67 16,0 0-36-16,4-29-16 15,-4 75 0-15,0 17 39 16,0 16-27-16,0 3-1 15,0-4-11-15,5-10 3 16,-1-10-6-16,0-15-11 16,-4-11-16-16,0-14 7 15,0-9-27-15,0-7 6 16,0-2 5-16,6 0 34 16,2-25-7-16,13-15 6 15,7-13 6-15,10-3 10 0,4 4-10 16,1 8 10-1,-7 16 32-15,-5 14-35 0,-6 10 10 16,-4 4-17-16,-3 0 1 16,-2 14 5-16,-7 8-4 15,-7 6 24-15,-2 2 2 16,-11 4 2-16,-29 0 11 16,-16-3-41-16,-2-7-2 15,7-5-5-15,10-8-34 16,20-5-23-16,13-6-80 0,8-2-56 15,25-28-24 1</inkml:trace>
  <inkml:trace contextRef="#ctx0" brushRef="#br0" timeOffset="275153.8866">20610 2805 465 0,'0'0'214'0,"0"0"-178"16,0 0-15-16,0 0 5 15,0 0-3-15,0 0-20 16,2 136 61-16,-6-56-19 16,-7 5-43-16,0-7-4 15,6-12-7-15,5-11-36 0,0-13-6 16,13-17-42 0,16-15-66-16,8-10-63 0</inkml:trace>
  <inkml:trace contextRef="#ctx0" brushRef="#br0" timeOffset="275490.1635">21054 3078 368 0,'0'0'252'0,"0"0"-252"16,0 0 4-16,0 0-4 16,0 0 43-16,0 0-41 15,0 98-4-15,11-80-6 16,16-7-24-16,11-11 25 15,11 0 1-15,4-11-22 0,-4-15-21 16,-9-4-7-16,-15 2 35 16,-17 6 14-16,-8 6 7 15,0 6 27-15,-21 8 35 16,-29 2-39-16,-16 4 15 16,-19 26 16-16,-2 10 4 15,11 6-8-15,20 0-21 16,23-2-4-16,25 0-18 15,8-2 11-15,19-2 8 16,41-6-26-16,32-17-15 16,21-13-35-16,8-4-89 15,-7-19-101-15</inkml:trace>
  <inkml:trace contextRef="#ctx0" brushRef="#br0" timeOffset="276330.9175">21972 3371 179 0,'0'0'88'16,"0"0"-30"-16,0 0 43 15,0 0 42-15,0 0-40 16,0 0-74-16,105-79 9 16,-67 35 22-16,2-12-41 0,4-12 23 15,4-14-42-15,0-9-25 16,-1-5-17-16,-13 4-11 15,-14 9 28-15,-11 13 25 16,-9 16 3-16,0 14 19 16,0 10-11-16,-5 8-5 15,-3 10 23-15,0 2-29 16,6 6 6-16,-4 4-6 16,-3 0-8-16,-11 0-2 15,-7 22-7-15,-4 6 15 16,-1 4-6-16,8 4 5 15,2 3 3-15,4-2-3 0,3-2 8 16,5-5-7-16,6-6 2 16,4-7-19-16,0-8 11 15,0-4-32-15,0-2 5 16,8-3 20-16,24 0 15 16,11-17 14-16,15-18-14 15,4-15 1-15,5-13-3 16,2-7-21-16,-7 5 2 15,-8 6-6-15,-21 19 27 16,-10 15 9-16,-17 13 26 16,-4 10 5-16,-2 2 24 15,0 0-64-15,0 11-10 16,0 19 2-16,0 16 8 16,0 6 24-16,0 2-15 15,0-1-5-15,7-3 14 0,15-3-18 16,7-6-26-16,2-7-30 15,3-14-65-15,-5-16-166 16</inkml:trace>
  <inkml:trace contextRef="#ctx0" brushRef="#br0" timeOffset="294636.3633">15031 16477 113 0,'0'0'150'16,"0"0"-131"-16,0 0-9 16,0 0 24-16,0 0 29 15,0 0-25-15,0 0-36 16,0 0 9-16,2 0 15 15,-2 0-10-15,0 0 9 16,0 0-13-16,0 0-7 16,0 0 3-16,0 0-2 15,0 0-6-15,0 0 10 16,0 0-4-16,0 0 15 16,0 0-6-16,0 0-3 0,0 0 15 15,0 0-25-15,0 0 5 16,0 0-7-16,0 0 7 15,0 0-11-15,0 0 4 16,0 0-6-16,0 0 2 16,0 0-3-16,0 0-1 15,2 0-15-15,7 0-82 16,4 4-100-16</inkml:trace>
  <inkml:trace contextRef="#ctx0" brushRef="#br0" timeOffset="318044.5286">13377 12064 9 0,'0'0'11'0,"154"18"-9"16,-72-15-2-16,7-1-2 0,7-2 0 16,9 0-2-16,2 0 3 15,4 0-7-15</inkml:trace>
  <inkml:trace contextRef="#ctx0" brushRef="#br0" timeOffset="318777.7961">14866 12138 1 0,'0'0'38'0,"0"0"-2"16,0 0-2-16,0 0-4 16,113 2 5-16,-103-2-11 15,-4 0 4-15,-2 0 10 16,1 0-13-16,-1 0-9 15,-2 0-4-15,-2 0-5 16,0 0-1-16,0 0-6 16,0 0-12-16,0 1-6 0,0 24-2 15,-6 9 20-15,-7 13 13 16,1 4-4-16,5 5-6 16,5-1 0-16,2-2 13 15,0 1 17-15,12-6-14 16,5-5 18-16,4-8-22 15,-4-6-14-15,3-9 7 16,-7-6 5-16,-3-5-2 16,-8-6-4-16,-2-3-3 15,0 0 0-15,-2 0 17 16,-43 0 3-16,-28 0-24 16,-23 0-6-16,-20 0-2 15,-2 0 8-15,-3-5 0 0,1-4 0 16,2-3 0-16,-3-2 1 15,-1-4-1-15,3-2 1 16,11 0-1-16,12 2 3 16,18 0-2-16,13 1-1 15,16 3 0-15,11 0-11 16,15 5 8-16,11 2 2 16,3 3-2-16,4 2 3 15,0 1 3-15,3 1 0 16,2 0 5-16,-2 0-5 15,0 0-1-15,0 0 4 16,-1 0-5-16,1-2 7 0,0 0 18 16,0-6 1-1,-3-5-2-15,3-5-19 0,-3-10-3 16,3-6 2-16,0-5-5 16,2-7 0-16,0-6-11 15,0 0-5-15,0-7-5 16,9 2-13-16,9 0 19 15,0 8 9-15,-1 7-7 16,-1 8 9-16,-5 15 4 16,-4 6 7-16,-5 7 24 15,0 6-9-15,-2 0-19 16,0 0-3-16,0 0-30 0,0 0-52 16,0 16-115-1</inkml:trace>
  <inkml:trace contextRef="#ctx0" brushRef="#br0" timeOffset="319692.4381">16038 12462 209 0,'0'0'133'15,"0"0"-34"-15,0 0-28 0,0 0 17 16,0 0 4-16,0 0-30 15,0-14-16-15,0 14-31 16,0 0-15-16,0 9-6 16,0 23-2-16,0 14 8 15,2 15 4-15,-2 6-1 16,0 1 5-16,0-6-8 16,0-4 0-16,-4-5 0 15,-3-6-7-15,3-1-16 16,2-5-37-16,2-9-76 15,0-15-110-15</inkml:trace>
  <inkml:trace contextRef="#ctx0" brushRef="#br0" timeOffset="320045.7247">16197 13002 428 0,'0'0'143'16,"0"0"-141"-16,0 0-2 15,0 0-5-15,0 0 4 0,0 0-11 16,-34-106-19 0,34 72 2-16,0 0-10 0,20 3 15 15,5 9 18 1,-3 6 1-16,2 8 1 0,1 6 4 15,-5 2 9-15,3 0-6 16,-4 16 1-16,-5 6-3 16,-5 5 6-16,-7-2 7 15,-2 0 19-15,0-1 5 16,0-3-16-16,-13 0-22 16,-10-3 0-16,1-7-67 15,2 1-87-15,11-12-173 16</inkml:trace>
  <inkml:trace contextRef="#ctx0" brushRef="#br0" timeOffset="320392.6327">16526 12982 305 0,'0'0'188'15,"0"0"-122"-15,0 0 24 16,0 0 1-16,0 0-75 15,0 0-12-15,-29-50-3 16,25 31 9-16,4-1-4 16,0-4-6-16,20 1-13 15,11-2-18-15,3 3 11 16,-1 7 13-16,-6 4-3 0,-9 8 9 16,-5 0-6-1,-7 3-1-15,2 0 8 0,-4 5-11 16,-2 12 11-16,-2 5 7 15,0 2 9-15,0 0 9 16,-2 0 6-16,-12-3-14 16,-1-3-17-16,-1-3-2 15,3-4-28-15,-1-3-34 16,3-8-96-16,7 0-258 16</inkml:trace>
  <inkml:trace contextRef="#ctx0" brushRef="#br0" timeOffset="323181.3363">17383 16740 210 0,'0'0'84'15,"0"0"-57"-15,0 0 7 0,0 0 32 16,0 0-18-16,0 0-2 16,27-89-17-16,-10 83-15 15,1 2 20-15,-1-4-2 16,4-1-7-16,6 0-4 16,4-1-21-16,2-6-4 15,3 2 4-15,-3 5-9 16,-6-3 1-16,-5 7 5 15,-2 5 0-15,-2 0-3 16,-2 0-3-16,1 12 9 16,-3 6 1-16,-3 1 0 15,-4 2-1-15,-5 1 6 16,-2 0 0-16,-2 6 3 16,-30 2 6-16,-5-2-7 0,-5-1 5 15,1-5-12-15,10-4 0 16,6-9-1-16,12 0 2 15,7-9-2-15,1 0 0 16,5 0 1-16,0 0-4 16,0 0-5-16,0 0-10 15,16 0-7-15,6-9-3 16,3 4 25-16,4 1 1 16,2 4 2-16,2 0 5 15,3 0 6-15,-1 0 4 16,-6 0-6-16,-6 4-3 15,-8 6 2-15,-11 2 7 16,-4 6 7-16,0 5 16 0,-21 4-9 16,-18-1 0-16,-7-4-8 15,-10-4-10-15,-4-4-5 16,-3-5-6-16,7-4-12 16,12-5-21-16,9 4-8 15,6-4-58-15,11 0-112 16,9 0-219-16</inkml:trace>
  <inkml:trace contextRef="#ctx0" brushRef="#br0" timeOffset="323968.2311">18156 16677 389 0,'0'0'197'0,"0"0"-153"0,0 0-2 16,0 0 37 0,0 0-7-16,0 0-32 0,-7-32-39 15,22 20-1-15,8-2-6 16,4 0-1-16,2 2 6 15,2 2-16-15,-2 6 7 16,-4 0 0-16,-6 4 5 16,-3 0 1-16,-5 0-4 15,-1 0 1-15,-4 0 7 16,-1 0-10-16,-3 0 8 16,0 0-1-16,0 8 0 15,-2-4 3-15,0 2 3 16,0-1-1-16,0-2 7 15,0-3-7-15,0 0 2 16,0 0-3-16,0 0 1 0,0 0 6 16,0 0-6-16,0 0-1 15,2 0-2-15,-2 0-1 16,0 0-4-16,0 0-7 16,0 0-5-16,0 0 2 15,0 0-13-15,0 0-11 16,0 4 4-16,0-2-16 15,0 6 19-15,0 1-51 16,0-6-61-16,0 3-92 16</inkml:trace>
  <inkml:trace contextRef="#ctx0" brushRef="#br0" timeOffset="324732.3509">18297 16619 201 0,'0'0'59'15,"0"0"-56"-15,0 0 6 16,0 0 31-16,0 0 10 16,81-106-43-16,-64 101 1 15,-7 0 24-15,4 1-9 16,3 4-8-16,4 0-7 16,1 0-7-16,-4 4 1 15,-2 13 0-15,-3 6-2 16,-6 0 9-16,-7 9 10 15,0-1 7-15,-9 10 4 0,-23-2 12 16,-10 5 3 0,-5 1-21-16,-7-6-3 15,0-7-10-15,6-9-11 0,8-9 5 16,16-10-3-16,11 1 5 16,7-5 3-16,6 0-1 15,0 0 9-15,17-5 1 16,20-13-19-16,15 0-10 15,6 0 0-15,2-1-10 16,0 12-27-16,3-1-37 16,-5 6-93-16,-6 2-232 15</inkml:trace>
  <inkml:trace contextRef="#ctx0" brushRef="#br0" timeOffset="325065.7318">19070 16709 28 0,'0'0'668'16,"0"0"-654"-16,0 0-14 15,0 0 0-15,0 0 10 16,0 0-4-16,-90 125-6 16,66-93-8-16,0-6-21 15,2-8-33-15,1-4-59 16,4-6-49-16,3-8-18 15</inkml:trace>
  <inkml:trace contextRef="#ctx0" brushRef="#br0" timeOffset="325249.6602">18835 16753 79 0,'0'0'128'16,"0"0"-22"-16,0 0-13 0,0 0 21 15,0 0-11-15,0 0-60 16,104-44-7-16,-87 66-8 15,3 9 2-15,-4 1-1 16,2 4-21-16,0-4-8 16,1-2-1-16,6-12-88 15,4-8-103-15,10-10-34 16</inkml:trace>
  <inkml:trace contextRef="#ctx0" brushRef="#br0" timeOffset="325766.1656">19391 16612 551 0,'0'0'106'0,"0"0"-69"16,0 0-20-16,0 0 13 15,0 0-25-15,0 0-5 16,133-95-1-16,-95 91-4 15,-4 4 4-15,-6 0 1 16,-3 0 0-16,-4 4-1 16,-3 14 3-16,-7 4-1 15,-7 8 11-15,-4 7 3 16,0-2 10-16,-23 1-11 16,-14-3-10-16,-7-3 1 15,-1-12-5-15,5-4 0 0,11-6 0 16,13-4-1-16,7-4-1 15,9 0-1-15,0 0-2 16,0 0-1-16,18 0-17 16,13 0 11-16,9 0 8 15,-2 0-4-15,-3 0 7 16,-6 0 1-16,-8 9 0 16,-5 5 4-16,-5 3 3 15,-5 7 11-15,-2-2 10 16,-4 8 6-16,0 2 16 0,0-2-11 15,-19-6-1 1,-8-2-3-16,-2-3-31 0,-4-7-4 16,-1-7-6-16,0-5-33 15,8 0-25-15,4 0-60 16,11-14-90-16,11-8-227 16</inkml:trace>
  <inkml:trace contextRef="#ctx0" brushRef="#br0" timeOffset="326181.98">20075 16535 270 0,'0'0'202'15,"0"0"-162"-15,0 0-34 16,0 0 11-16,0 0 14 15,132-85-14-15,-108 85-17 16,3 0 6-16,-3 12 11 16,-1 11 5-16,-8 0-2 15,-3 4 1-15,-10 4 2 16,-2 4 7-16,0 9 3 16,-25-2 7-16,-19 11 9 15,-12 1-12-15,-10 4-7 16,2-10-24-16,14-7-3 15,16-14 4-15,14-5-5 0,13-4 3 16,7-4 1-16,0-2-5 16,20-8 8-16,19 3 2 15,11-4-7-15,6-3-4 16,4 0-12-16,-2 0-1 16,-6 0-19-16,-6-3-42 15,-15-8-39-15,-15 3-104 16,-16-6-176-16</inkml:trace>
  <inkml:trace contextRef="#ctx0" brushRef="#br0" timeOffset="400698.4679">7122 10950 274 0,'0'0'107'0,"0"0"-107"16,0 0 1-16,0 0 49 16,0 0-22-16,0 0-25 0,0 0-6 15,55 0-1-15,-6 0 4 16,24 0 4-16,19 0-2 16,18 0 11-16,21 0-7 15,22 0 10-15,22-4-4 16,23 1-7-16,21-1-1 15,13 0-4-15,17-1 6 16,9 3-5-16,14 0-1 16,14 2 0-16,10-1-6 15,15 1 11-15,-4 0-5 16,-1 0 0-16,1 0 1 16,-2 1-5-16,11 5 4 15,12 2 0-15,2 5-4 16,7-2 8-16,2 4-4 0,7-5 0 15,5-6-14-15,6 0 13 16,-4-2-11-16,-4 0 12 16,-5 0-5-16,-7-1-5 15,-10 3 6-15,-17-1 2 16,-14 4 0-16,-12 2-3 16,-20 1 5-16,-5 1 0 15,-11 0-4-15,-10 3 9 16,-1 2-6-16,-8 2 1 15,-1 2 0-15,-12 0-1 16,-13-2 1-16,-18-3 0 16,-27-4-5-16,-31-1 13 15,-29-2-8-15,-36-3 0 0,-25-2 1 16,-22-3 11 0,-11 2-11-16,-4-2 16 0,2 2-9 15,2 0-3-15,2 1-5 16,0-3 0-16,-4 0 3 15,1 0 8-15,-3 0 24 16,0 0 31-16,0 0-2 16,0 0-42-16,0 0 8 15,0 0-16-15,0 0-11 16,0 0 28-16,0 0-28 16,0 0 3-16,0 0-6 15,0 0-4-15,0 0 4 0,2 3-14 16,6-1-50-16,11 2-79 15,-6-1-155-15</inkml:trace>
  <inkml:trace contextRef="#ctx0" brushRef="#br0" timeOffset="424131.6175">15244 12110 6 0,'0'0'28'0,"0"0"-12"15,0 0 8-15,0 0 14 16,0 0-14-16,0 0-6 15,0 0 2-15,3-111-12 16,-3 100 27-16,0-1-14 16,0 5 7-16,0 2-18 15,0 3-10-15,0-1-4 16,0 3-123-16</inkml:trace>
  <inkml:trace contextRef="#ctx0" brushRef="#br0" timeOffset="425504.0555">15033 11973 94 0,'0'0'79'0,"0"0"-49"0,0 0-11 16,0 0 12-1,0 0 2-15,0 0-15 0,0 0 16 16,9 0 4-16,11-9-13 15,4-8 20-15,8-3-13 16,-1-3 5-16,4-9-7 16,6-6-28-16,3-9 20 15,6-14-12-15,0-13-8 16,0-9 9-16,-6-1-8 16,-3-5 2-16,-8 0 10 15,-4-3-10-15,-4 2 16 16,-10 2-11-16,-7 1 9 0,2 2 17 15,-1-2-36 1,4-5 0-16,5-7 0 0,4 0 7 16,3-3-5-16,-1 5 5 15,-2 2-6-15,1-1 13 16,-4-10-12-16,6-8-2 16,-2 1 0-16,-1 1 7 15,-5 14-8-15,2 8 1 16,-6 6 0-16,-2 8 9 15,-6 6-4-15,-1 15-5 16,-4 6 15-16,0 12-11 16,0 4 22-16,0 8-26 15,0 2 3-15,-2 3-6 0,-3-2 6 16,-3-2-3-16,-4-5 0 16,3-8 4-16,-5-4-8 15,6 3 4-15,1 6 0 16,1 1-7-16,2 3 10 15,-2-5-3-15,2-3 0 16,0-3 4-16,-1-4-11 16,3-1 7-16,-2-4 0 15,2-4-5-15,-4-6 9 16,2 1-4-16,-2 3 0 16,4 2 4-16,-1 4-12 15,1 5 8-15,2 10 0 0,0 1-9 16,0 6 12-1,0 6-3-15,-2 4 0 0,0 4 8 16,2 5-13-16,-2 2 5 16,2 2 0-16,-2 3-6 15,2-1 7-15,-3 1-1 16,3 0 0-16,0 0-1 16,0 0-9-16,0 0 10 15,-3 0-9-15,3 0 4 16,-2 0 0-16,2 0 5 15,0 0 0-15,0 0 5 16,0 0-8-16,0 0 3 16,0 0 0-16,0 0-4 15,0 0 9-15,0 0-5 16,0 0 0-16,0 0 8 0,0 0-12 16,0 0 4-16,0 0 0 15,0 0-5-15,0 0 7 16,0 0-2-16,0 0 0 15,0 0-6-15,-9 0 2 16,-15 16-3-16,-10 12 7 16,-12 6-1-16,-3 0 6 15,1-2-5-15,9-3 0 16,5-6 5-16,10-5-10 16,2-4 5-16,6-2 0 0,10-7-9 15,1-2 8 1,5-3 0-16,0 0 1 0,0 0-3 15,0 0 0 1,15-20 3-16,12-16 0 0,11-10-3 16,5-4-2-16,-1 2 5 15,-5 5 0-15,-3 5 2 16,-7 8-6-16,-9 9 4 16,-5 5 0-16,-4 9-5 15,-6 5 12-15,-1 2-8 16,0 0 1-16,2 0-29 15,5 20 22-15,9 15-3 16,11 13 10-16,13 8-5 16,10 10 5-16,12 14-20 15,15 10-67-15,2 5-81 0,6-7-78 16</inkml:trace>
  <inkml:trace contextRef="#ctx0" brushRef="#br0" timeOffset="445644.227">13778 10802 118 0,'0'0'167'0,"0"0"-134"0,0 0-1 15,0 0 34-15,0 0-13 16,0 0-4-16,0 0-41 16,-4-2 0-16,4 2 24 15,0 0-23-15,0 0 16 16,0 0-5-16,0 0-13 15,0 0 15-15,0 0-22 16,0 0 0-16,0 0-4 16,2 0 2-16,25 0 2 15,13-2-5-15,15 0 11 16,8 2-7-16,1-3 1 16,1 3 0-16,-5 0-5 0,-2 0 7 15,-6 0-2-15,-8 0 0 16,-7 0 6-16,-10 0-9 15,-6 0 3-15,-8 0 0 16,-8 0-3-16,-3 0 11 16,-2 0-8-16,0 0 0 15,0 0 7-15,0 0-2 16,0 0-5-16,0 0 2 16,0 0 9-16,0 0-5 15,0 0-1-15,0 0-5 16,0 0-2-16,0 0-3 15,0 0 5-15,0 0-5 16,0 0-3-16,0 0 3 0,0 7 5 16,0 9 0-16,0 7 4 15,0 6-7-15,0 5 3 16,0 3 0 0,0-5-2-16,0-2 0 0,0-8 2 15,0-4-5-15,0-7 4 16,0-2-8-16,2-3 9 15,0-6 0-15,-2 2-5 16,0-2 11-16,0 0-4 16,0 0 11-16,0 0-11 15,0 0 30-15,-11 0-28 16,-11 0-3-16,-7 0-1 16,0-2 6-16,-4-1-5 15,-3 3-1-15,-5 0 0 0,-1 0-9 16,-7-3 9-16,1 3 0 15,-8 0-5-15,0 0 11 16,2 0-6-16,10 0 0 16,11 0 0-16,10 0-6 15,9 0 6-15,5 0 0 16,5 0-1-16,-2 0 11 16,1 0-8-16,0 0-2 15,1 0 6-15,-1 0-2 16,3 0-4-16,-2 0 0 15,4 0 4-15,-2 0 3 16,2 0 4-16,0-2 0 16,0-13-8-16,0-6-2 0,0-3-1 15,0-4 0-15,0 1-1 16,0 1 8-16,0 2-5 16,0 1-2-16,0-2 2 15,0 1-7-15,6 2 5 16,3 0 0-16,-4 5-3 15,-3 10 11-15,1 2-4 16,-3 5-3-16,0 0 5 16,0 0-12-16,0 0 0 15,0 0-17-15,0 0-32 16,0 3-71-16,0 5-58 16,0-1-122-16</inkml:trace>
  <inkml:trace contextRef="#ctx0" brushRef="#br0" timeOffset="446770.5623">13406 9985 37 0,'0'0'151'16,"0"0"-92"-16,0 0-19 15,0 0 29-15,0 0 1 16,0 0-49-16,24-9-20 16,10 3 20-16,10 0-21 0,6 4 9 15,0-2 2-15,10-1-9 16,10 0 14-16,12-4-11 15,12 4-2-15,-1-5-6 16,-4 0-7-16,-10 2-13 16,-17 0-2-16,-12 3 0 15,-13 2 23-15,-8 3-3 16,-6 0 5-16,-8 0-5 16,1 0 7-16,-5 0-2 15,-5 0 0-15,1 0 5 16,-7 0-5-16,0 0 3 15,0 0-3-15,0 0 14 16,0 0-13-16,0 0 9 16,0 0 0-16,0 0-6 0,0 0-8 15,0 12 2 1,0 10 2-16,0 16 7 0,0 6-3 16,0 7-1-16,0 7 1 15,0-5 2-15,0-2-4 16,0-3-2-16,0-6 0 15,0-4 3-15,5-6-1 16,1-8-2-16,-1-9 0 16,-5-3 4-16,2-7-6 15,-2-3 2-15,0 0 0 16,0-2 11-16,0 0-10 16,-7 0 1-16,-19 0 32 15,-16 0-33-15,-12-9 12 0,-8-3-13 16,-3-1 0-16,2 1 5 15,6 0-5-15,5 3 0 16,3 0 0-16,4 3 8 16,-2 0-12-16,-1 2 4 15,-2 2 0-15,1 0-5 16,3 2 5-16,3 0-3 16,9 0 1-16,7 0-5 15,8 0 6-15,7 0-4 16,6 0 5-16,4 0 6 15,0 0-2-15,2 0 0 16,0 0 8-16,0 0-11 0,0 0 17 16,0-6-18-1,0-6 2-15,0-6 3 0,0-4 0 16,0-9-5-16,4-6 0 16,10-7 1-16,-1-12-5 15,3-5 4-15,-3 2 0 16,-2 6 0-16,-4 9 5 15,-5 9-5-15,-2 12 0 16,0 4 5-16,0 6-5 16,0 9 0-16,0-1 0 15,0 4-6-15,0 1-5 16,0 0-23-16,0 0-74 0,0 0-223 16</inkml:trace>
  <inkml:trace contextRef="#ctx0" brushRef="#br0" timeOffset="447730.0058">13695 9278 226 0,'0'0'146'15,"0"0"-123"-15,0 0-23 16,0 0 1-16,0 0 4 16,0 0-4-16,12-6 5 15,21 4-6-15,16 0 1 16,9-5 5-16,6-5-6 16,3 5 0-16,3-3 0 0,-1 2-5 15,-7 4 4-15,-8-1 0 16,-10 5-4-16,-11 0-9 15,-8 0 14-15,-7 0-11 16,-9 0 11-16,-3 0-4 16,-4 0 4-16,-2 3 0 15,0-3 0-15,0 2 4 16,0 2 8-16,0 7-8 16,0 8 2-16,0 13 18 15,0 10-11-15,0 11 4 16,0 1-17-16,6-3 4 15,0 0-3-15,3-5-1 16,5-7 0-16,-1 0-6 0,2-9 7 16,-1-6-1-1,-1-6 0-15,-4-8-6 0,-4-4 1 16,-5-3 1-16,0-3 4 16,0 0 19-16,-19 0 5 15,-23 0-11-15,-22 0-13 16,-15-5 3-16,-1 1 7 15,2 3-5-15,12-3 11 16,10 4 2-16,9-3-12 16,7-1-4-16,4-1-2 15,3-6 5-15,0-3 0 16,1 0-5-16,3-5-9 0,7 4 4 16,6-2-1-16,3 3 6 15,8-1 0-15,1-2 2 16,2 5-3-16,2-5 1 15,0 0 0-15,0-2 2 16,0 0 1-16,0-4-3 16,0-3 0-16,0 1 2 15,4-1-6-15,-2 2 4 16,3 7 0-16,-3 0 2 16,-2 5 1-16,4 0-3 15,1 0 0-15,2 0 4 16,0-2-10-16,-3 2 6 15,0 2 0-15,0 7-3 16,-1 0 9-16,-3 3-12 16,2 0-68-16,0 10-367 15</inkml:trace>
  <inkml:trace contextRef="#ctx0" brushRef="#br0" timeOffset="471520.967">16816 7742 5 0,'0'0'40'0,"0"0"10"0,0 0 14 15,0 0-12-15,0 0-8 16,0 0 19-16,0 0-32 16,0-14 3-16,0 14-3 15,0 0-28-15,0 0-4 16,0 0 1-16,0 0-21 15,0 0 14-15,0 0-22 16,0 0 3-16,21 0 6 16,6 0 18-16,10 0 2 15,1 0 0-15,9 0 1 16,6 0-3-16,11 0 2 16,15 0 0-16,14 0-2 15,15 0 9-15,10 0-7 16,-3 1 0-16,-5 6 0 0,-17-3-4 15,-12 0 5 1,-10-2-1-16,-7-2 0 0,-5 0 3 16,-6 0-3-16,-6 0 0 15,-5 0 2-15,-10 0-5 16,-8 0 3-16,-4 0 0 16,-2 0 0-16,-1 0 4 15,2 0-4-15,3 0 0 16,-3 0 1-16,2 0-6 15,1 0 5-15,-6 0 0 16,0 0 0-16,-6 0 7 16,-1 0-2-16,3 0 9 15,-1 0-3-15,9 0 8 0,7 0-17 16,0 0-2 0,2 0 0-16,-8 0 5 0,-2 0-5 15,-11 0 0-15,-1 0 0 16,-2 0 13-16,-5 0-7 15,0 0 14-15,0 0-4 16,0 0-13-16,0 0 15 16,0 0-8-16,0 0-8 15,0 0 7-15,2 0-2 16,-2 0-1-16,2 0-2 16,-2 0 7-16,0 0-11 15,0 0 10-15,0 0-4 16,0 0 28-16,0 0-28 0,0 0 5 15,5 0-11-15,1 0-1 16,8 0 1-16,-1 0 0 16,0 0 3-16,-4 0-10 15,-2 3 8-15,-5 0-1 16,0 1 0-16,0-2-3 16,1 4 1-16,1 2 2 15,-2 2 0-15,3 1-1 16,-3 0 3-16,5 1-2 15,-3 0 0-15,5 2 11 16,-2 2-14-16,2 4 3 16,2 2 0-16,5 3 6 0,-1 4-1 15,5 2-5 1,1 4 0-16,-2 3 7 0,4 5-7 16,-3 5 0-16,2 0 0 15,-4 2 6-15,0 4-3 16,-3-1-3-16,-2 0 0 15,3 0 11-15,-3-2-9 16,1 8-2-16,-3 6 3 16,-1 5-1-16,-2 7 3 15,-1 6-5-15,7-1 0 16,-2 5 8-16,7-3-9 16,2 1 1-16,0-4 0 15,-1 3 2-15,-7-2-1 16,-4 0-1-16,-5 8 0 0,-4 7 8 15,0 7-10-15,0 7 2 16,-9-2 0-16,-6-3-2 16,-5-1 4-16,4 1-2 15,-1-5 0-15,0-5 6 16,0 1-11-16,-1-2 5 16,-1 0 0-16,-2 0-5 15,3-9 8-15,1-1-3 16,1 6 0-16,0 9 4 15,5 3-8-15,2-1 4 16,3-7 0-16,-1-3-4 16,0 0 7-16,2 0-3 15,-1 2 0-15,2 1 7 0,-3 1-7 16,-7 9 0-16,3 0 0 16,-3-1-2-16,2-1 15 15,-2-7-7-15,-2 10 8 16,-4 21-7-16,1 8 3 15,0 2-10-15,4 4 0 16,6-12-1-16,4 4 5 16,5 0-4-16,0-7 0 15,0-6 4-15,5-9-5 16,9-4 1-16,-4 6 0 16,1-2-6-16,-3 5 10 15,-4-3-4-15,0-2 0 0,-2-2 6 16,3-12-13-16,-1-13 7 15,0-9 0-15,4-9 2 16,0-1 3-16,5-7-5 16,1 1 0-16,-1-8 4 15,1 5-5-15,-3 4 1 16,-2-1 0-16,0-5-5 16,0-12 0-16,-5-12 5 15,3-4 0-15,-3-3 4 16,1-4-8-16,-3 1 4 15,1-1 0-15,-3 2-3 16,0-3 6-16,0-4-3 16,0-4 0-16,2-2 4 15,-2-8-6-15,0 0 3 16,0 0-1-16,0 0 16 0,0 0 4 16,0 0 22-16,0 0-4 15,0 0-38-15,0 0 13 16,0 0-13-16,0 0 0 15,0 0-3-15,0 0 6 16,0 0-3-16,-14 0 0 16,-17 4 5-16,-18 0-9 15,-17 2 4-15,-15-1-4 16,-4-2-1-16,-6-3 1 16,6 0 4-16,5 0 0 15,4 0 7-15,3 0-5 16,-1 0-2-16,3-3 4 0,-3 3-7 15,5 0 9-15,2 0-6 16,0 0 0-16,1 0 2 16,-2 7-7-16,3-2 5 15,7 0 0-15,6-5 0 16,0 4 4-16,8-4-4 16,7 0 0-16,8 0 4 15,12 0-4-15,11 5 0 16,3-5 0-16,3 0-6 15,0 0 4-15,0 0 1 16,0 0 1-16,0 0-5 16,0 0-2-16,0 0 7 15,0 0 0-15,0 0-6 0,0 0 1 16,0 0-10-16,7 0-6 16,20-17-6-16,8-7 12 15,12-8-20-15,6 2-9 16,1-2 28-16,0 2-24 15,-6 0 24-15,-3 2 3 16,-9 5 11-16,-9 0-2 16,-10 2 7-16,-5 8-3 15,-8 3 37-15,0 2-12 16,-1 4 2-16,-3 4-26 16,2 0-1-16,0 0-2 15,-2 0-29-15,0 0 11 0,0 0 10 16,0 0-7-16,0 0 14 15,0 0 2-15,0 0 2 16,0 0 18-16,-17 0-11 16,-15 0-7-16,-8 12 3 15,-5 2 3-15,-2 4-6 16,-3 4 7-16,-6 0-6 16,2 0 10-16,2 2-7 15,10 2-3-15,9-9 0 16,11 3 5-16,6-3-9 15,7-2 2-15,7-3 0 16,2-5-5-16,0-3 5 16,0 2 0-16,0 3 2 0,0-6 5 15,2 7-5 1,7-2 4-16,4 3-5 0,3 1 12 16,6 6-12-16,5 1-1 15,6 2 6-15,3 3 1 16,5 2-6-16,1-4-1 15,0-4 0-15,0 0 1 16,-4-4-1-16,-9-2 0 16,-6-2-2-16,-10-6 3 15,-4 5-4-15,6 0 1 16,12 3-35-16,13 6-51 16,5-8-211-16</inkml:trace>
  <inkml:trace contextRef="#ctx0" brushRef="#br0" timeOffset="495894.8532">11573 16281 41 0,'0'0'77'0,"0"0"-7"0,0 0 21 16,0 0-37-16,0 0-39 15,0 0-13-15,0 0-2 16,0-5-54-16,0 5-97 16</inkml:trace>
  <inkml:trace contextRef="#ctx0" brushRef="#br0" timeOffset="526670.4034">12860 12575 63 0,'0'0'50'16,"0"0"-35"-16,0 0 69 15,0 0 16-15,0 0-61 16,0 0-22-16,0 0-11 16,0 0 17-16,0 0 6 0,0 0-20 15,0 0 19-15,0 0-3 16,0 0 0-16,-23 0-1 16,-20 0-24-16,-12 9 0 15,-21 8 0-15,-13-1-15 16,-13 4-13-16,-23 4-19 15,-14 2 13-15,2 4 30 16,0-1 3-16,10 0 1 16,5 1 0-16,-5 0 2 15,4-3-3-15,5-3 1 16,11-5 0-16,13-2 8 16,14-3-6-16,11-4 1 0,13 2-3 15,12-2 6-15,6 0-7 16,7-3 1-16,6 4 0 15,3-3-4-15,4-3 8 16,7 2-4-16,2-6 0 16,7 2 3-16,0-3-1 15,2 0-1-15,0 0 2 16,0 0 21-16,0 0-9 16,0 0-1-16,0 0-1 15,10-3-9-15,13-10 8 16,6-3-12-16,2-4 1 15,2-2-1-15,3 1 1 16,-3 0-1-16,-2 0 0 16,-1 3 5-16,-8 0-8 15,-4 4 3-15,-7 6 0 0,-2 2-1 16,-5 3 4-16,-2 1-3 16,0 2 7-16,-2 0 2 15,0 0 17-15,0 0-9 16,0 0-4-16,0 0 15 15,0 0-21-15,0 0-4 16,-13 0-3-16,-18 16-14 16,-16 8 11-16,-8 5-12 15,-1 1-11-15,2-2 16 16,5-1-14-16,5-1 17 16,-1-3 4-16,9 0 6 15,7-8-3-15,12-2 0 0,13-6-3 16,4-2 0-16,0 2-11 15,0-2 14-15,17 7 4 16,10-2-1-16,6 0 9 16,5 2-6-16,-2 0-2 15,0 2 6-15,-3 3-6 16,-2-3-3-16,-2 0-1 16,5 1 0-16,1 0-1 15,1-1-109-15,-7-7-209 16</inkml:trace>
  <inkml:trace contextRef="#ctx0" brushRef="#br0" timeOffset="563476.3265">11863 6423 299 0,'0'0'117'16,"0"0"-94"-16,0 0 13 15,0 0 4-15,0 0 0 16,0 0-20-16,0 0-19 16,0 0 8-16,2-2-6 15,-2 16-1-15,0 1 34 16,0 4-35-16,-4-5 7 16,-10-2-6-16,-1-4 3 15,-7-3 2-15,-3-5-7 0,-2 0 2 16,3 0 19-16,4-5-20 15,6-8 11-15,5 2-12 16,5-6 4-16,4-3-4 16,0-1 0-16,11-1-19 15,13 0 19-15,1 5-4 16,4 7 4-16,0 6 0 16,0 4 4-16,2 0-5 15,-2 33 1-15,0 18 0 16,-9 26 3-16,-8 25-3 15,-12 20 15-15,0 8-2 16,-21-1-10-16,-6-19 10 16,3-21-13-16,0-20 0 0,-3-16 0 15,-8-17 6 1,-4-12-6-16,-1-9 3 0,-2-15 3 16,1 0 12-16,8-7-11 15,2-33-4-15,8-17-3 16,10-16-6-16,13-18-10 15,0-3-36-15,32-2-38 16,15 2-33-16,13 7-37 16,5 10-71-16</inkml:trace>
  <inkml:trace contextRef="#ctx0" brushRef="#br0" timeOffset="563768.0828">12150 6449 180 0,'0'0'43'0,"0"0"-24"0,0 108 96 16,-4-50-55-16,-5 6 4 16,1 0-13-16,2-5-31 15,6-12-12-15,0-14-8 16,0-13 5-16,0-13-10 16,0-4 5-16,0-3 0 15,0 0 14-15,0-17 8 16,0-36 51-16,17-30-60 15,9-21-11-15,3 2 7 16,3 8-6-16,-3 26 18 16,-8 26 7-16,-7 15-26 15,-1 19-4-15,7 8-3 0,10 10-143 16,3 29-15-16,5 11-59 16</inkml:trace>
  <inkml:trace contextRef="#ctx0" brushRef="#br0" timeOffset="564188.4489">12592 6828 363 0,'0'0'83'0,"0"0"-66"16,0 0 60-16,0 0-46 16,0 0-16-16,0 0-15 15,-8-115-13-15,8 84 11 0,2 4 2 16,2 13 0-1,-4 9 17-15,0 5-15 0,0 0-2 16,0 0-1-16,-12 14-32 16,-19 21 33-16,-4 13 10 15,-3 1-1-15,5 1 8 16,10-8-17-16,12-7 2 16,9-4-2-16,2-7 1 15,13-4-1-15,27-5 5 16,16-14 1-16,16-1 12 15,9-10-18-15,0-22 0 16,-6-2-2-16,-21 5 7 16,-21 6 1-16,-16 12 2 0,-17 11 14 15,0 0-4-15,-7 0-18 16,-24 19-23-16,-8 7 23 16,6 6-7-16,8-3 6 15,17-2-19-15,8-10-70 16,6-10-61-16,35-7-122 15</inkml:trace>
  <inkml:trace contextRef="#ctx0" brushRef="#br0" timeOffset="564540.7969">13471 6238 395 0,'0'0'79'0,"0"0"-66"0,-127 129-13 15,66-46 41-15,-4 33-23 16,-8 29 10-16,-6 30 4 16,-7 23-31-16,1-9 11 15,17-29-12-15,20-33-19 16,28-45 12-16,13-33-11 16,7-18 17-16,0-18-22 15,0-13-31-15,21-23 45 16,10-29 8-16,7-21-13 15,-3-12 7-15,-8-14 6 16,-2 1 1-16,-5 0 10 16,-11 8 0-16,-5 11 23 0,-4 13 18 15,-4 15 1-15,-19 16-13 16,-4 14-35-16,0 17-4 16,-2 4-21-16,0 13-113 15,10 8-120-15</inkml:trace>
  <inkml:trace contextRef="#ctx0" brushRef="#br0" timeOffset="565148.1272">13457 6272 596 0,'0'0'0'0,"0"0"-37"15,-223 120 37-15,80-15 14 16,-15 23 0-16,-9 13 12 16,-11 13-25-16,-12 4 1 0,7-19 2 15,25-31-1-15,42-38-6 16,43-36 2-16,31-26 1 16,13-8-6-16,10-30-22 15,15-38-81-15,4-28-43 16,27-32 31-16,19-27 81 15,10-5 20-15,2 5 20 16,-6 27 33-16,-8 34 28 16,-11 24 28-16,-6 21-30 15,-9 20-20-15,-7 15 57 16,-4 14-34-16,6 0-62 16,14 27 0-16,17 34 5 0,23 27 32 15,24 21 15 1,28 10-41-16,26-6 6 0,15-17-11 15,10-22-5-15,-3-22 13 16,-11-15-11-16,-24-17-2 16,-26-8-1-16,-34-9-6 15,-30 2 1-15,-22-5-47 16,-17 0-65-16,-3 0-48 16,-9 0-141-16</inkml:trace>
  <inkml:trace contextRef="#ctx0" brushRef="#br0" timeOffset="566118.1889">12551 18017 383 0,'0'0'58'0,"-115"112"-58"15,37-19 0-15,-14 10 9 16,-14 11-4-16,-6 5 49 16,-6-2 3-16,0-15-24 15,9-12 14-15,4-20-23 16,13-17-2-16,7-26-10 15,14-9-7-15,7-13-10 16,6 5 1-16,4-10-32 16,-4-6-30-16,-2-35-116 15,-5-25-74-15</inkml:trace>
  <inkml:trace contextRef="#ctx0" brushRef="#br0" timeOffset="566304.1968">10753 18460 84 0,'0'0'167'0,"0"0"-16"16,70-108-52-16,16 86-11 15,38 12 0-15,35 10-48 16,28 2-14-16,11 28 7 16,1 19-21-16,-16-3 13 15,-21 6-14-15,-19 4-5 16,-24-13-4-16,-22-3-2 16,-20-9-16-16,-17-9-35 15,-12-8-58-15,-10-14-34 16,-6 0-89-16</inkml:trace>
  <inkml:trace contextRef="#ctx0" brushRef="#br0" timeOffset="600572.6605">10036 17616 193 0,'0'0'44'0,"0"0"-38"16,0 0 12-16,0 0 79 16,0 0-21-16,0 0-34 15,0 0-10-15,0 0-3 16,-4-4 21-16,4 2-11 15,0 2-10-15,0-4-3 16,0 4-21-16,0 0 1 16,0 0-6-16,0-8-1 15,12-3-4-15,22-6-5 0,21-13 10 16,19-11 0 0,15-9 4-16,14-8-4 0,6-4 4 15,0 0-3-15,-4 7 13 16,-12 4-14-16,-10 1 0 15,-16 1-4-15,-14 7-17 16,-13 2 10-16,-13 6 6 16,-7 6 5-16,-7 2 2 15,-1 3-2-15,-1-2 2 16,0 3-8-16,0 2 8 16,-2 2-2-16,-5 6 0 15,1 3 2-15,-5 4 1 16,0 0-1-16,0-4-1 15,-20 1-1-15,-13-2-29 16,-10 2 12-16,1 4 5 0,-1-1 10 16,8 5-3-16,5 0 6 15,6 0-1-15,11 0 10 16,4 0-10-16,5 0 0 16,4 0 0-16,0 0-17 15,13 0-29-15,27 0 14 16,13 0 32-16,12 0 11 15,-3 0-4-15,-6 0 6 16,-11 0 8-16,-14 0-2 16,-13 0 13-16,-7 0-26 15,-8 0-5-15,-3 0 13 16,0 0-11-16,0 0 13 16,0 14-14-16,-19 16 0 15,-7 3 15-15,-4 6-17 0,-1-4-8 16,4-3-20-16,6-6-90 15,3-8-168-15</inkml:trace>
  <inkml:trace contextRef="#ctx0" brushRef="#br0" timeOffset="618105.6908">13967 17674 120 0,'0'0'201'15,"0"0"-139"-15,0 0-35 16,0 0 39-16,119-68 10 16,-72 46-22-16,10-4-7 15,3-1-6-15,6-1-3 16,2-8-14-16,8-8-20 15,13-10-3-15,12-16-1 16,3-17-9-16,4-1-6 16,-17 9-14-16,-22 16 16 15,-23 22 9-15,-23 18 4 16,-15 11-4-16,-4 1 4 16,-4 8 0-16,0-1 0 15,-21 4 2-15,-14 0-2 0,-8 4 4 16,-6 14-2-16,0 4 7 15,-1 4-5-15,4-4-3 16,3-3-1-16,6-2 2 16,12-7-3-16,14-5 1 15,11-5 0-15,0 0-3 16,29 0-13-16,38-23-29 16,28-3 13-16,13 8-15 15,-15 8 24-15,-22 6 6 16,-23 4 17-16,-21 4 25 15,-19 18-15-15,-8 10 23 16,-15 8 17-16,-36 5-50 0,-16-10-22 16,2-21-503-1</inkml:trace>
  <inkml:trace contextRef="#ctx0" brushRef="#br0" timeOffset="621936.254">14946 7682 365 0,'0'0'72'0,"0"0"-68"0,0 0 21 15,0 0 74-15,0 0-27 16,0 0-22-16,0 0 10 16,0 7-31-16,0-7 12 15,0 0-5-15,0 0-28 16,5-9 10-16,16-17-18 15,25-14-27-15,27-17 10 16,25-15-35-16,18-14-2 16,8-10 7-16,1 0-18 15,-4 2 30-15,-16 9-3 16,-26 13-8-16,-18 8 29 16,-25 9 9-16,-14 7 8 0,-8 6 13 15,-6 8-5-15,-6 8 32 16,-2 9-12-16,0 4-4 15,0 5 4-15,-8 2-26 16,-17 4 1-16,-10 2-3 16,-13 4-4-16,0 24 1 15,-4 2 3-15,8 0-2 16,13-7-5-16,11-9-3 16,13-9 3-16,7-2-10 15,0-3-20-15,0 0 33 16,36 0 2-16,17 0 2 15,10-4 20-15,1-6-18 16,-8 3-2-16,-16 4 12 16,-13 3-4-16,-12 0-3 0,-8 10-5 15,-4 17 0-15,-3 18 13 16,0 14-4-16,-19 2 19 16,-10 1-13-16,-4-6-10 15,0-10-10-15,-3-5-24 16,3-15-54-16,6-21-116 15</inkml:trace>
  <inkml:trace contextRef="#ctx0" brushRef="#br0" timeOffset="622232.459">16517 6307 450 0,'0'0'58'0,"0"0"-57"15,-174 39 80-15,110-4-21 16,4 2-8-16,13-1-39 16,14-4-7-16,17-1-2 15,16-2-4-15,0 3 0 16,14 1 3-16,26-5-3 15,20-4-4-15,15-12-6 16,14-12-45-16,10 0-10 0,-1-25-82 16,-9-12-162-16</inkml:trace>
  <inkml:trace contextRef="#ctx0" brushRef="#br0" timeOffset="622529.6956">16823 6513 308 0,'0'0'209'16,"0"0"-170"-16,0 0-31 16,0 0 15-16,-148 7 10 15,119-7-32-15,12 0 18 16,9 0 8-16,4 0 1 0,4-9 23 16,4-16-51-16,21-7-28 15,14-4 13-15,3 7-6 16,2 5 21-16,-3 8 0 15,-8 9 2-15,-4 7-13 16,-6 0 9-16,-2 12-4 16,-4 15 4-16,-5 5-11 15,-4 2 13-15,-6 2 0 16,-2-4-33-16,0-6-42 16,0-12-74-16,0-14-110 15</inkml:trace>
  <inkml:trace contextRef="#ctx0" brushRef="#br0" timeOffset="622747.691">17053 6110 195 0,'0'0'370'0,"0"0"-370"16,0 0-11-16,0 0 11 15,0 0 6-15,0 0 74 16,0 158-28-16,0-80-18 15,0-1-4-15,0-7-30 16,-5-12-11-16,5-12-20 16,0-12-42-16,0-8-24 15,13-18-90-15,14-8-133 16</inkml:trace>
  <inkml:trace contextRef="#ctx0" brushRef="#br0" timeOffset="623039.9269">17489 6508 327 0,'0'0'105'0,"0"0"-63"15,0 0 35-15,0 0 3 16,0 0-52-16,0 0-22 16,-98-20 11-16,78 6 2 15,7-3 37-15,11-5-38 16,2-9-18-16,0 4-16 0,9-1-12 15,13 5 13 1,-2 9 15-16,2 9-23 0,3 5 19 16,-5 0-1-16,2 15-20 15,-4 17 6-15,-7 6-15 16,-7 7 23-16,-4-1 8 16,0-5-49-16,0-14-98 15,0-15-134-15</inkml:trace>
  <inkml:trace contextRef="#ctx0" brushRef="#br0" timeOffset="623371.2178">17722 6191 282 0,'0'0'245'16,"0"0"-245"-16,0 0-6 0,0 0 6 15,0 0 35-15,12 118 24 16,-12-71-9-16,0 4-17 15,0-8-20-15,0-8-8 16,0-13-5-16,0-14 0 16,0-6 2-16,0-2 11 15,0 0 27-15,0-29 41 16,5-14-42-16,22-16-30 16,16-13-2-16,15-4-7 15,4 4-14-15,0 12 14 16,-13 16 0-16,-11 18 0 15,-14 11-3-15,-8 11-8 16,-5 4-10-16,1 0-35 0,3 0-28 16,-1 12-19-16,-3 7-80 15,-9-3-177-15</inkml:trace>
  <inkml:trace contextRef="#ctx0" brushRef="#br0" timeOffset="629049.7634">1335 10040 26 0,'0'0'253'0,"0"0"-253"16,0 0-42-16,0 0 42 15,0 0 16-15,0 0 29 16,0 0 9-16,8-6-19 16,-3 6 1-16,6 0 2 15,9 0-36-15,19 0 13 16,21 6 9-16,24 4 3 0,21 0 9 16,22 2-28-1,16-4-7-15,13 1 10 0,14-6-9 16,14-3 6-16,8 0-8 15,4 0 3-15,2-6-6 16,-6-11 4-16,-3 3-1 16,1 2 2-16,-7 3 5 15,-12 6-7-15,-14-4 0 16,-22 1-5-16,-25 2 0 16,-30 1 3-16,-22-4 2 15,-23 2 3-15,-14 3 0 16,-11-1 8-16,0 3-9 15,-3 0 8-15,1 0-17 16,4 0 7-16,-1 0 0 16,-1 0-3-16,2 0 4 0,-3 3-1 15,-1-3 0-15,-1 2 2 16,0 1-4-16,2-1 2 16,2 2 0-16,1-1 0 15,-2 0 4-15,-1-3-4 16,3 2 0-16,1-2 6 15,7 0 1-15,7 0-7 16,4 0 0-16,11 2-3 16,8 0 12-16,8 2-9 15,8-4 0-15,7 0 1 16,10 2-5-16,4 0 4 16,9 2 0-16,2 4-5 0,7-2-13 15,2 3 8 1,0-2-1-16,2 0-17 0,-4 2 25 15,-1-5-24-15,2-2 27 16,-4 0-3-16,-4-2 7 16,1 3-4-16,-2 0 0 15,-1 1-24-15,0 1 0 16,-5 2 0-16,-4-2 10 16,-6-3 10-16,-8 0-11 15,-9-1 2-15,-10-1 7 16,-10 2 6-16,-7 2 0 15,-2-1 0-15,-6-2 0 16,-2 2 0-16,-5-2 5 0,-4 2-5 16,-7-2 0-16,-7 1 3 15,-2-2-5-15,-2 0 5 16,0 0 10-16,0 0 12 16,0 0-15-16,0 0 20 15,0 0 1-15,0 0-13 16,0 0 12-16,0 0-19 15,3 0-10-15,-3 0-1 16,0 0 8-16,0 0-8 16,0 0 0-16,0 0 0 15,0 0-4-15,0 0 4 16,0 0-3-16,0 0-2 0,0 0-29 16,0 0 7-1,0 0-9-15,0 6-65 0,0 2-171 16</inkml:trace>
  <inkml:trace contextRef="#ctx0" brushRef="#br0" timeOffset="632440.451">7454 9965 100 0,'0'0'211'16,"0"0"-135"-16,0 0-73 16,0 0-3-16,0 0 5 15,0 0-4-15,0 0 27 16,0-14-17-16,2 14 10 16,-2 0 1-16,0 0-2 15,0 0 24-15,0 0-32 16,0 0-10-16,0 0-2 15,0 0-8-15,0 0 8 16,0 0-3-16,0 0-2 0,0 0-3 16,-5 17 4-16,-21 12 4 15,-21 14 11-15,-18 9-9 16,-15 3 8 0,-9-4-10-16,7-5 1 0,3-5 2 15,11-10-3-15,5-4 0 16,1-5 20-16,-3-6-16 15,0-6 18-15,-8-2-16 16,-8-4-3-16,-15-2-3 16,-10-2 2-16,-6 0-2 15,5 0 3-15,11-16 4 16,12-1-5-16,10-6-2 16,5-3 0-16,9-4 18 0,13-5-14 15,13-6 30-15,15-14-4 16,7-9-19-16,12-18-11 15,0-10-13-15,16-4 3 16,17 3 3-16,12 5 1 16,10 5 1-16,8-2-3 15,13 3-33-15,8 4 5 16,13 3-1-16,9 3-13 16,4 6 34-16,-4 8-23 15,-2 7 35-15,0 13-4 16,10 9 7-16,17 6 0 15,18 11-4-15,9 12-1 16,0 0 5-16,-10 20-12 16,-14 18-11-16,-16 11-2 0,-20 5 14 15,-11 5 3-15,-18 10 0 16,-17 1 9-16,-21 8 0 16,-16 1 2-16,-15-4 20 15,0 3 0-15,-17-3-17 16,-26 0-1-16,-15 2-3 15,-15 1 9-15,-17 1 12 16,-14-1-17-16,-14-6 4 16,-10-10 7-16,-1-7-14 15,6-16 9-15,15-6-9 16,7-9-2-16,14-9 30 16,7-1-23-16,10-5 2 0,10-1-9 15,12-5-7-15,10-3-69 16,13 0-42-16,11 0-26 15</inkml:trace>
  <inkml:trace contextRef="#ctx0" brushRef="#br0" timeOffset="637006.2492">8974 17432 276 0,'0'0'56'15,"0"0"-39"-15,0 0 27 16,0 0 26-16,0 0-26 16,0 0-20-16,0 0 13 15,0 0-12-15,0 0 3 16,0 0 4-16,0 0-23 0,0 0 1 16,0 0-10-16,0 0-5 15,16 0 5-15,19-12-14 16,23-11 14-16,16-9-2 15,13-8 2-15,9-4-7 16,6-2 7-16,8-6-7 16,8 2 5-16,-1 1-3 15,-3 3 1-15,-14 7-3 16,-19 8-9-16,-19 9 16 16,-12 8 0-16,-17 0 3 15,-8 6 0-15,-6-2-3 16,-5 5 1-16,-5-2 23 0,-3 2-23 15,2 5 13 1,-6 0 2-16,-2 0-14 0,0 0 4 16,0 0-6-16,0 0 0 15,0 0 7-15,0 0-3 16,0-5-3-16,-10 5-1 16,-11-9-8-16,-8 6 1 15,-1-1-7-15,6 2 14 16,8-2-6-16,5 0 11 15,7 4-5-15,4 0 0 16,0 0 4-16,0 0-5 16,0 0 1-16,0 0-14 15,0-4 0-15,22 4-11 16,11 0 25-16,9 0 0 16,0 0 8-16,-5 0-12 0,-8 0 4 15,-12 0 0-15,-5 0-2 16,-8 0 0-16,-2 4 2 15,-2 10 3-15,0 3-3 16,-14 15 33-16,-23 3-14 16,-15 5-5-16,-12 1-14 15,-5-2-43-15,-2-11-106 16,3-6-239-16</inkml:trace>
  <inkml:trace contextRef="#ctx0" brushRef="#br0" timeOffset="638304.3935">8292 17281 130 0,'0'0'111'0,"0"0"-98"16,0 0-7-16,0 0 6 15,0 0 50-15,0 0-5 16,0 0-12-16,0 0-8 16,-11 0 15-16,-12 0-36 15,-10 0-15-15,-2 0-2 16,-1-4-32-16,3-6 13 15,8 1 18-15,3-8-4 16,9 3 4-16,5-1 2 16,6 0-9-16,2 1 8 15,0 0-22-15,18-1 7 16,5 3 14-16,-2 3 3 0,2 4-1 16,-7 5 0-16,-1 0 2 15,-4 0 14-15,3 5-2 16,-3 16 1-16,0 11 32 15,-2 9-11-15,-5 2 19 16,-2 8-13-16,-2 2-20 16,0 0 9-16,0 1-18 15,-15-4-4-15,-5-1 10 16,-7-10-12-16,-6 2 14 16,-3-10-13-16,-5 1-7 15,2-6 5-15,3-3-6 16,5-5 0-16,2-10 0 0,11-4 7 15,0-4-7 1,2 0 1-16,3 0 0 0,-3-14 5 16,8-8-6-16,3-4-8 15,5 0-13-15,0 3-11 16,0-3 15-16,9 3-2 16,11 5-12-16,1 0-2 15,7 10-45-15,1-3-34 16,0 8-74-16</inkml:trace>
  <inkml:trace contextRef="#ctx0" brushRef="#br0" timeOffset="638695.7696">8379 17293 293 0,'0'0'159'16,"0"0"-157"-16,0 0 3 16,0 0 56-16,0 0 17 15,0 0-54-15,42 139-4 16,-42-104-6-16,0 1-13 16,0-8-1-16,0-5 0 15,-4-11-1-15,1-6-5 16,1-3-4-16,2-3 10 15,0 0 4-15,0-17 5 0,0-24-9 16,0-9-12-16,23-8 12 16,8 0-3-16,2 9 8 15,-2 10 0-15,-6 11-2 16,-5 5-3-16,-2 11 0 16,-4 7-2-16,-1 1-4 15,0 4-8-15,3 0-48 16,-3 6-30-16,-2 20-33 15,-4 4-78-15</inkml:trace>
  <inkml:trace contextRef="#ctx0" brushRef="#br0" timeOffset="639144.257">8769 17437 98 0,'0'0'55'0,"0"0"31"15,0 0 7-15,0 0-18 16,0 0-36-16,131-50-10 15,-108 28 3-15,-10 0-17 16,-6 4-2-16,-7 0-2 16,0 6 7-16,0 2 1 15,-20 2-17-15,-7 8-1 16,-4 0 8-16,-3 0-4 16,-3 25 30-16,3 6-4 15,3 1-13-15,9 4 8 16,10-5-6-16,10-4-11 0,2-5 1 15,0-4-10 1,16-4 0-16,15-10-2 0,11-4-5 16,12 0 5-16,6-23 0 15,-2-12-3-15,-9 8 4 16,-13 1-30-16,-17 7 14 16,-9 11 15-16,-8 8 0 15,-2 0 0-15,0 0-4 16,0 0 2-16,0 15 4 15,0 6 1-15,-6 5 8 16,-2 0-8-16,6-3-1 16,0-5 0-16,2-9-34 15,0-9-34-15,0 0-18 16,22-9-5-16,14-28 5 16,11-14-113-16</inkml:trace>
  <inkml:trace contextRef="#ctx0" brushRef="#br0" timeOffset="639474.1216">9413 17058 32 0,'0'0'157'0,"0"0"5"16,0 0-7-16,0 0-28 16,0 0-80-16,0 0-39 15,21-1-8-15,-42 50 6 16,-4 18 32-16,-6 13-9 16,-4 10-14-16,-3 4-3 15,5-5-12-15,8-17-9 16,11-18 8-16,10-20-24 15,4-16 17-15,0-11 2 0,0-7-13 16,0 0 12 0,4-20 7-16,17-21 15 0,1-17-3 15,-7-8-7-15,-15-1 5 16,0-1-2-16,-17 10 7 16,-24 2 2-16,-12 6-17 15,0 6 0-15,5 12 12 16,11 5-8-16,12 9 10 15,12 5-14-15,11 0-16 16,2-1-56-16,0 0-151 16,9-4-210-16</inkml:trace>
  <inkml:trace contextRef="#ctx0" brushRef="#br0" timeOffset="646608.086">11123 7628 10 0,'0'0'133'0,"0"0"-109"15,0 0 1-15,0 0 45 16,0 0 18-16,0 0-5 15,0 0-22-15,0 14-28 16,0-14 15-16,0 0-27 16,0 0-3-16,0 0 2 15,0 0-16-15,0 3 22 16,0-3-16-16,0 0 3 16,0 0 25-16,0-23-25 0,-11-13-12 15,-10-12-1-15,0-15 1 16,-2-9-4-16,-1-10 3 15,1-4 0-15,-1 8 6 16,4 5 0-16,2 13 5 16,5 6 14-16,2 5-24 15,1 3 8-15,0 5-8 16,-2 5-1-16,3 8 24 16,3 7-17-16,1 10 14 15,1 2 7-15,2 8-23 16,0-3 20-16,2 4-25 15,-3-3 3-15,3 3-5 16,0 0 2-16,0 0-2 0,0 0 2 16,-3 0-24-16,3 0 23 15,-2 0-18-15,-2 12-6 16,0 11 25-16,-5 9-12 16,3 2 12-16,-4 0 0 15,3 0-8-15,3-6 5 16,2-2-1-16,0-3 2 15,2-2-9-15,-2 2 12 16,0-3-1-16,2-1 0 16,0-5-2-16,-4-4 0 15,4-2-8-15,0-6-5 16,0 0 12-16,0-2-7 16,0 0 10-16,0 0 7 15,0 0-4-15,0-6 25 0,4-24-17 16,11-16-7-16,7-17-8 15,3-4-4-15,-4-4 8 16,2 8 0-16,-5 17 6 16,-5 11-6-16,-2 12 0 15,-1 8 0-15,-6 7 3 16,0 2 1-16,-4 6-3 16,2-3 0-16,-2 3 8 15,0 0-13-15,0 0 4 16,0 0-4-16,0 0-3 15,5 11-5-15,4 10 12 16,4 8 1-16,5 1 6 16,0 3 7-16,4-4-12 0,-1 0-1 15,-2-1 11-15,4-5-7 16,-5 0 2-16,1-5-4 16,-3-6 2-16,-3-2 3 15,-1-4-8-15,-8-3 1 16,-1-3-7-16,-1 0 6 15,-2 3-12-15,0-3-24 16,0 0-46-16,0 2-46 16,0 2-105-16,0-1-36 15</inkml:trace>
  <inkml:trace contextRef="#ctx0" brushRef="#br0" timeOffset="650766.188">9812 6011 357 0,'0'0'148'16,"0"0"-127"-16,0 0-21 16,0 0 2-16,0 0 21 15,-152 18 15-15,99 10-10 0,-2 9 15 16,-1 7-21-16,2 4-4 16,8 0 4-16,5 2-18 15,14-6 13-15,8-4-13 16,11-1 3-16,8-7-7 15,14-2 0-15,42-11-5 16,38-14 2-16,33-5-52 16,22-24-21-16,0-17-81 15,-20-3 24-15,-31 5 17 16,-26 3 11-16,-28 5 20 16</inkml:trace>
  <inkml:trace contextRef="#ctx0" brushRef="#br0" timeOffset="651027.3174">10229 6208 118 0,'0'0'183'15,"0"0"-51"-15,0 0 13 16,-114 0-50-16,68 0-34 16,-1 0-38-16,3 0-20 15,10 0 9-15,14 0-4 16,11-8 20-16,4-6 8 16,5-6-36-16,0-8 0 15,3-2-5-15,14 4-6 16,6 4 2-16,4 3 9 15,0 10-7-15,-4 5 3 16,-2 4-19-16,-3 0 0 16,-5 10 9-16,1 14-17 15,-6 4 30-15,1 2-9 0,0-5-40 16,0-4-60 0,6-16-79-16,6-5-76 0</inkml:trace>
  <inkml:trace contextRef="#ctx0" brushRef="#br0" timeOffset="651221.7544">10385 5722 286 0,'0'0'235'16,"0"0"-99"-16,0 0-18 15,0 0-67-15,0 0-27 16,0 0-24-16,0 11 13 16,0 49-13-16,0 22 27 15,0 10-21-15,0 7-6 0,0-11 0 16,0-13-55-16,2-22-4 15,12-23-88-15,8-21-56 16,9-9 4-16,12-23-34 16</inkml:trace>
  <inkml:trace contextRef="#ctx0" brushRef="#br0" timeOffset="651477.2548">10788 6079 9 0,'0'0'395'0,"0"0"-320"16,0 0-57-16,0 0 59 15,0 0 11-15,0 0-34 16,-108 25-38-16,76-23-10 16,12-2 43-16,11 0-4 15,9 0 5-15,0-19-26 16,0-8-24-16,18-1-3 0,11 0-9 16,0 7-17-16,-2 12 28 15,-7 6-12-15,-3 3-17 16,-5 7-5-16,-3 19-24 15,-7 9 36-15,-2 4 0 16,0-4-49-16,0-10-84 16,0-18-213-16</inkml:trace>
  <inkml:trace contextRef="#ctx0" brushRef="#br0" timeOffset="651775.8161">10973 5796 330 0,'0'0'162'0,"0"0"-20"0,0 0-24 15,0 0-61-15,0 0-54 16,0 0-3-16,47 27-9 16,-26 24 9-16,-6 7 20 15,-9 5-19-15,-6-3 3 16,0-11-4-16,0-17-34 16,0-18 17-16,0-14-3 15,0 0 20-15,0-22 58 16,0-24-27-16,19-25-9 15,23-20-14-15,18-16-3 16,12 3-10-16,-8 15 3 16,-8 29 2-16,-18 28 14 15,-11 20-14-15,0 12 0 0,-3 0-43 16,4 16-43 0,-5 21-47-16,-9 7-148 0</inkml:trace>
  <inkml:trace contextRef="#ctx0" brushRef="#br0" timeOffset="666446.0745">9266 6798 164 0,'0'0'50'0,"0"0"-45"0,0 0 26 16,0 0 34 0,0 0 7-16,0 0-37 0,0 0-28 15,0 0 26-15,0 0-6 16,0 0 8-16,0 0-3 16,0 0-21-16,0 0 10 15,0 0-4-15,0 0-14 16,0 0 2-16,0 0-5 15,0 0-6-15,0 0-2 16,22 0-6-16,18 5 14 16,20 6 0-16,23-5 0 15,29-4 8-15,19-2-2 16,21 0-6-16,18-22 0 16,5-12-1-16,8-7-3 15,-5-2 3-15,-4-3-6 0,-16 2 6 16,-13 5-15-1,-13-1 1-15,-10-2 6 0,-1-6-16 16,-7-5 4-16,-12-3-4 16,-17 0 14-16,-19 1 8 15,-14 9 1-15,-14 5 2 16,-9 9 0-16,-9 5 7 16,-7 11-3-16,-6 4 16 15,-5 7-12-15,1-2 32 16,-1 4-15-16,-2 0 5 15,2 3 8-15,-2 0-30 16,0 0 10-16,0 0-18 0,0 0 1 16,0 0-1-16,0 0 0 15,0 0 0-15,0 0 0 16,0 0 7-16,0 0-1 16,0 0-6-16,0 0 1 15,0 0 2-15,0-2-3 16,0 0 0-16,0-1-14 15,0-13-120-15</inkml:trace>
  <inkml:trace contextRef="#ctx0" brushRef="#br0" timeOffset="670682.3386">7795 9474 211 0,'0'0'69'0,"0"0"-48"16,0 0 35-16,0 0 42 0,0 0-16 15,0 0-25-15,0 0 5 16,-45 0-25-16,45 0 9 16,0 0-2-16,0 0-31 15,0 0 20-15,0 0-26 16,14-17-7-16,17-19 0 15,11-15-8-15,14-12 8 16,2-9 0-16,4-6-8 16,3-8 1-16,4-9-1 15,9-7-18-15,11-9 19 16,11-3-14-16,8-3 3 16,3-3 3-16,3 4-21 15,-3 5 36-15,0 4 0 0,5 12-32 16,-2 7 19-1,-4 7-1-15,-6 16-6 0,-12 10 19 16,-14 13-3-16,-9 10-1 16,-11 6 5-16,-10 4 0 15,-9 3 0-15,-8 4 5 16,-12 5-5-16,-2 2 10 16,-7-1-9-16,0 4 16 15,-4 1-17-15,-1-1 2 16,-3 5-1-16,-2 0 5 15,0 0 4-15,0 0 12 16,0 0-19-16,0 0 20 0,0 0-23 16,0 0 3-1,0 0-5-15,0 0 6 0,0 0-4 16,0 0 0-16,0 0 3 16,0 0-6-16,0 0 3 15,0 0 0-15,0 0-6 16,0 0 9-16,0 0-3 15,0 0 0-15,0 0-21 16,0 0 20-16,0 0-13 16,0 0 14-16,0 0-8 15,0 0 14-15,0 0-6 16,0 0 0-16,0 0 6 16,0-2 0-16,0 2-5 0,0 0 0 15,0 0 4 1,0 0-3-16,0 0-2 0,0 0 0 15,0 0 3 1,0 0-5-16,0 0 4 0,-13-2-2 16,-20-1 0-16,-19-8-8 15,-2-1 8-15,1-2 1 16,11-2 32-16,8 6-29 16,12 4-4-16,1 2 0 15,8 4-5-15,5-2 7 16,2 2-2-16,6 0 0 15,0 0-15-15,0-2 10 16,0 2-26-16,12 0-17 16,17 0 34-16,15 0 14 0,12 0 4 15,7 0-3-15,-3 0 2 16,-9 0 7-16,-6 0-10 16,-10 0 0-16,-3 0-5 15,-4 0 10-15,-3 0-5 16,-5 0 0-16,-5 0 4 15,-3 0-6-15,-5 0 2 16,-3 0 0-16,-2 8-5 16,0 8 2-16,-2 12 3 15,-2 17 5-15,-33 15-3 16,-19 12 33-16,-11 1-20 16,-6 5-10-16,-5-4-1 15,7-2-4-15,9-5-22 16,16-12-73-16,19-19-148 0</inkml:trace>
  <inkml:trace contextRef="#ctx0" brushRef="#br0" timeOffset="671241.5488">7556 9238 92 0,'0'0'184'16,"0"0"-111"-16,0 0-21 15,0 0 15-15,0 0 0 0,0 0-31 16,42-47 0-16,-42 47 5 16,0 0-11-16,0 0 15 15,0 0-28-15,0 0-8 16,0 0-7-16,0 12-2 16,-6 20 0-16,-11 15 6 15,-2 11 1-15,9 2 9 16,10-2-16-16,0-5 0 15,25-5-2-15,29-12 1 0,29-14-1 16,31-17-20 0,15-5-20-16,-2-25-23 0,-29-8-183 15</inkml:trace>
  <inkml:trace contextRef="#ctx0" brushRef="#br0" timeOffset="671950.0872">6319 10149 416 0,'0'0'86'0,"0"0"-61"15,0 0-6-15,0 0 14 16,0 0-23-16,-167 68-7 16,80-15 25-16,-11 5-28 0,-7 11 3 15,-1 3-2 1,-8 2 5-16,-2-2-6 0,-7-1 0 15,0-8 0-15,3-7-3 16,13-10-5-16,27-17 8 16,24-9 15-16,23-10-11 15,17-3 8-15,11-6-12 16,5 2-9-16,0-3 3 16,0 0-27-16,2 0-14 15,21-4-29-15,6-14 21 16,4-4 16-16,1-4-46 15,-1-1-27-15,3-4-21 16</inkml:trace>
  <inkml:trace contextRef="#ctx0" brushRef="#br0" timeOffset="672244.0094">5122 10618 185 0,'0'0'235'0,"0"0"-206"15,0 0-12-15,0 0 31 16,0 0 12-16,-124 71-29 16,63-39-30-16,-3 1 8 15,1-1-9-15,10-2 0 16,10-6 21-16,16-4-19 16,12-9 0-16,11-4-2 15,4 1-18-15,0 3 9 0,24 2 9 16,29-1 16-1,21-4 31-15,11-3-27 0,-1-4-12 16,-14 3-8-16,-20 2-3 16,-16 6-31-16,-18 9-46 15,-16 3-129-15</inkml:trace>
  <inkml:trace contextRef="#ctx0" brushRef="#br0" timeOffset="673436.2576">3613 12521 217 0,'0'0'100'16,"0"0"-100"-16,0 0 0 16,58 142 1-16,-25-82-1 15,1 10-12-15,-1 6-6 16,0 5 18-16,-4 12 26 15,0 14 10-15,-2 14-8 0,2 12 56 16,5 6-28 0,3 7-55-16,8 5 2 0,9-1-3 15,4 1 0-15,9-8-3 16,8-2 6-16,4 4-3 16,5 5 2-16,6 2 6 15,5 1 11-15,16-5-17 16,10-1 1-16,9-5-3 15,3-8-2-15,-2-11 2 16,-3-9 15-16,-3-7-2 16,-3 1 13-16,-1-11-8 15,3 7 5-15,3-5-6 16,2 0-14-16,6-3 5 16,2-6-8-16,2-9 0 15,1-5-6-15,1-10 12 0,-1 2-6 16,-6-5 0-1,-7-10 3-15,-5 0-6 0,-10-13 3 16,-16-12-17-16,-20-6 16 16,-16-10-2-16,-20-2 3 15,-11-10 0-15,-10 0 3 16,-5 0 4-16,1 0 0 16,4 0-1-16,1-5-6 15,0 0-2-15,-7-4-6 16,-6 6 6-16,-5-1 4 15,-2 2 20-15,0 2 12 16,0-4-6-16,0 4 4 0,0-4-25 16,0 0 4-16,-2-5-7 15,-7 4 5-15,0-8-14 16,-6 3 5-16,-2-3 0 16,0-4-3-16,-5-1 2 15,-1-5-10-15,-1-3 7 16,0-6-12-16,1 1 12 15,5 4-8-15,5 1 12 16,4 3 3-16,5 14 1 16,1 4 8-16,3 5-12 15,0 0-8-15,0 0 5 16,3 5-20-16,19 18 15 16,4 12 2-16,3 4 11 15,3 7-5-15,-5-6 5 16,4 0-5-16,-4-4 19 0,-1-1 0 15,-1-3-16 1,-8-4 14-16,-1-2-15 0,-9-8-2 16,-7 0 0-16,0-1 3 15,-18 10 4-15,-26 9 1 16,-19 0-4-16,-9 13 1 16,-1-5-5-16,2 2-10 15,13-8-51-15,20-6-36 16,14-18-10-16,16-14-356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16T00:23:36.5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12280 15159 212 0,'0'0'137'15,"0"0"-62"-15,0 0-71 16,0 0 31-16,0 0-11 16,0 0-3-16,0 0 26 15,0 0-40-15,0-72 19 16,15 28 0-16,10-14-25 16,4-16 18-16,2-18-18 15,5-13 1-15,-1-8 2 16,1-6-4-16,3-4-1 15,-2-1 1-15,5-1-9 16,1 5 5-16,-3 8 4 0,0 8 0 16,0 5 1-16,2 2 0 15,6-2-1-15,2-5 0 16,13-13 0-16,9-3-3 16,9-2 3-16,11-1 0 15,7 14-5-15,-6 5 5 16,-6 17 0-16,-7 12-2 15,-11 7-3-15,-2 10 4 16,-4 6-5-16,-5 8-15 16,-10 6 21-16,-3 2-13 15,-1 3 13-15,4-2 0 16,0 3-20-16,-1 2 18 16,-7 4-7-16,-13 7 8 0,-11 9-2 15,-9 7 6-15,-7 0 5 16,0 3-3-16,0 0 2 15,0 0-14-15,0 0 6 16,0 0 1-16,-5 0-7 16,-15 0 2-16,-13 0-23 15,-13 0 21-15,-6 8-4 16,-8 10 10-16,-7 5 1 16,-1 2-1-16,8-1-7 15,14-2 7-15,10-1-4 16,9-7-2-16,5-2-18 15,6-6 17-15,9-2-2 0,5-3-9 16,2-1 15-16,0 0-31 16,14 0 9-16,28-18 15 15,18-10-6-15,11-6-5 16,5 1 4-16,-5-2 18 16,-8 5-2-16,-9 7 2 15,-15 0 0-15,-10 11 7 16,-13 4 4-16,-9 5 35 15,-5 3-4-15,-2 0-28 16,0 0-8-16,0 0-6 16,0 5-7-16,2 24-2 15,0 10 9-15,-2 18 8 16,0 2-8-16,0 6 0 0,0-5 7 16,-10-2-6-1,1-6-1-15,-1-4 0 0,4-3 2 16,4-6-4-16,2-7-11 15,0-3-6-15,0-5-29 16,2-5-43-16,16-4-60 16</inkml:trace>
  <inkml:trace contextRef="#ctx0" brushRef="#br0" timeOffset="1685.8796">14413 11073 30 0,'0'0'12'0,"0"0"31"15,0 0-18-15,0 0-15 16,0 0-4-16,0 0 6 16,0 0-12-16,15-44-40 0</inkml:trace>
  <inkml:trace contextRef="#ctx0" brushRef="#br0" timeOffset="32432.1193">8601 10571 14 0,'0'0'42'0,"0"0"-1"16,0 0-10-16,0 0-5 16,0 0 7-16,0 0 3 15,0 0 7-15,-26-21 9 16,26 21-27-16,0 0-25 15,0 0-17-15,0 0-36 16,3 0 19-16,12 0-18 16,12 0 52-16,10 0 16 15,11-2 3-15,7-4-3 0,12-2 13 16,8-1-7-16,17-3-7 16,13 2-12-16,11 0-3 15,15 2 0-15,17-1 4 16,14 0-1-16,14-1 1 15,9 2-2-15,9 3 5 16,3-4 4-16,3 1-10 16,5 2 3-16,0-4 1 15,11 0-4-15,17 2 5 16,7-4 9-16,10 5-2 16,-1 2-12-16,-1 3 2 15,-8 2 3-15,-1 0-5 16,2 0 1-16,2 0-1 15,8 0 0-15,6 0 1 16,4 0-2-16,2 0 0 0,0 7-3 16,-3 2 1-16,2-3 2 15,3 0 0-15,-5-4-2 16,-3 4-1-16,-9 0 3 16,-17 3 0-16,-8 0 0 15,-17-4-1-15,-8 4 1 16,-3-6 1-16,-4 2 0 15,0-1 4-15,0 2-5 16,-10 2 0-16,-11 1-2 16,-14 3 1-16,-9-5 1 0,-12 1 0 15,-10-1 0 1,-9-4-2-16,-6-1 1 0,-6-2 1 16,2 0-3-1,-6 0 3-15,-7 0-9 0,-8 0 8 16,-10-2 2-16,-5 0-2 15,-14 2 1-15,-3 0-1 16,-4 0-1-16,-3 0 4 16,4 0-2-16,-3-1 0 15,-5-4 0-15,-4-1 0 16,0-3 0-16,2 2 4 16,10-5-6-16,2 0 2 15,9-3-2-15,1 1 1 16,0 2-5-16,1 5-1 15,-5-1 4-15,-2 6-6 0,-7 2 4 16,-1 0 0-16,0 0-2 16,1 0 6-16,0 0-1 15,2 4-2-15,-5 2 4 16,0 1 0-16,-9-4-5 16,-8 3 7-16,-4-3-2 15,-5-1 0-15,-2 5 0 16,2-2 0-16,-3 2 2 15,4 3-1-15,-1 5-1 16,2 2 0-16,2 3 0 16,1 6 3-16,4 4-2 15,2 5 0-15,3 3 5 0,1 4-4 16,1 4 9-16,2 6-10 16,0 2-1-16,-3 7 15 15,-1 2-13-15,-5 7 2 16,-9 10 7-16,-7 15-9 15,-7 18 3-15,-6 11-2 16,0 6-1-16,0 5 4 16,-6 1-4-16,-5-3 1 15,3 5-1-15,0-5 0 16,8 0 20-16,0 3-15 16,0 7-3-16,0 7 0 15,10 12-1-15,5 9-3 16,1 3 0-16,-1-1 5 15,1-8-6-15,-5-5 1 16,-2-6 0-16,-2-3-2 0,-3-9 4 16,1 6-2-16,-3 7 0 15,-2-2 0-15,0-5-4 16,0-16 4-16,0-5 0 16,0-1-1-16,0 7 4 15,0-4-6-15,0-4-10 16,0-4 6-16,2-10 4 15,0 6 0-15,0-1-7 16,-2 0 7-16,0-4-16 16,0-9 19-16,2-9 0 0,-2 3 3 15,3-7-7 1,2-2 1-16,-1-12 3 0,5-8-2 16,2-10 2-16,3-5 0 15,-2-14 0-15,5-2 3 16,-5-5-6-16,0-2 2 15,-1-6-8-15,-4-2-1 16,-7-5 2-16,0 2 2 16,0-3 4-16,-16 2 2 15,-17 4 3-15,-14-4-3 16,-13 0 0-16,-9-8 0 16,-10-6 9-16,-10-4 11 15,-7 0 1-15,-8 0-4 16,-10 0 7-16,-2 0-17 15,-7 4-4-15,-12 6-6 0,-6-1 2 16,-6 0-19-16,-3-4 18 16,-3-2 3-16,-3 6-3 15,-2 0 0-15,-3 4 2 16,-2-3 0-16,3-1 2 16,4 8-2-16,-3-4 0 15,-1 1-3-15,-3-2-23 16,2-5 26-16,1-3 0 15,4-4 7-15,2 4 3 16,1-4-8-16,1 0-2 16,5 0 0-16,4 0-3 15,5 0 3-15,-3 0-6 0,-6-4-3 16,-2-5-15-16,-3 4-10 16,0 1-13-16,1-6 3 15,-3-3 20-15,-4 4 8 16,-6-3 11-16,-6-2 5 15,1-5 5-15,-5 6 14 16,0 1 3-16,5-7-10 16,1 5-1-16,8 1-9 15,2-4-1-15,-1 3-1 16,-2 0 0-16,-3 1-2 16,-2-4-9-16,2 3 2 15,3-4 5-15,-4 0 1 16,1 0 3-16,0-1 3 15,-2-2 1-15,-2 3 3 16,1-4 0-16,-3 4-2 0,-2 5-3 16,4-1-2-16,2 4-1 15,-3 3 0-15,2-2-12 16,4 3 1-16,1 2 2 16,5-4-9-16,1 3-3 15,-2-4-15-15,2 1 20 16,-2 2 11-16,2 3 6 15,5-2 7-15,-1 5 13 16,0-4-2-16,1 2-7 16,3-2-11-16,8 4 1 15,4 0-3-15,2 0-4 16,3 0-14-16,-6 0-1 0,4 0 1 16,-5 0 10-16,-3 4 0 15,3-2 6-15,-2-2 2 16,-1 0 4-16,3 0 4 15,2 0 0-15,5 0 10 16,4 0-3-16,1 0-13 16,6 0-4-16,5 0 4 15,5 0-10-15,8-6-1 16,3-2 6-16,3-6 5 16,9 0 1-16,8-2 27 15,0-7 10-15,10 0 2 16,3 0-23-16,8-6 4 15,6 0 4-15,10-4 1 0,7-4 2 16,0-4-18-16,6-8 9 16,8-4-19-16,0-14-2 15,6-5 1-15,-3-9-8 16,2-3-19-16,-1 1 28 16,0 0 0-16,2 4 30 15,-1 7-11-15,8-4-18 16,-1-3-1-16,7-2 0 15,0-6-4-15,2 3 3 16,0 0-10-16,0-2-4 16,13 2 7-16,7 0-2 15,-1-1-5-15,4-1 12 0,-5-2 3 16,2-2 18 0,-2 2 5-16,4-1-22 0,-2 2 21 15,7 4-9-15,4 6-11 16,2 12-2-16,4 7 0 15,3 3-2-15,4 1 1 16,7 1 0-16,7-6-4 16,5 7 5-16,10 1-1 15,3 5-12-15,9 0 0 16,2 4-5-16,1-4 15 16,2 2-4-16,-3 0 7 15,-2 0 0-15,-3-7 1 16,-2-2 2-16,-2-3-1 15,-7-5 5-15,-10 6 5 16,-3-3 5-16,-7 3 14 0,3 1-31 16,6-8 0-16,0-3 11 15,-2-2 3-15,-1 0-5 16,-3 3-7-16,0-3 11 16,-3 1 14-16,-2-4-7 15,0 0-18-15,-5 0 6 16,-3 0-5-16,-7 1 10 15,-3 2 7-15,-4-2-5 16,-8 1 30-16,-3 0-22 16,-1 0-7-16,-1-4 2 0,3-1-10 15,4-3-5 1,-1 1-3-16,3 2-7 0,-4-1 4 16,-3-6 4-16,-1 1-1 15,-6 7 0-15,3 3 2 16,-6 11 2-16,3 8-4 15,0 5-8-15,0 12 8 16,-2 6 14-16,-3 4-14 16,3-3-4-16,-2 0-5 15,-1-3 6-15,0-6 3 16,1-7 0-16,-1-2-4 16,2-1 5-16,0 6-1 15,-2 8 0-15,0 1 1 16,3 4-2-16,-1 2 0 15,0 4 1-15,-2 4 4 0,0 4-2 16,-4 1-1-16,2 6 0 16,0 1 2-16,1 1 2 15,-3 3-5-15,0-3 0 16,0 1 4-16,0 0-2 16,0-4-1-16,0-1-1 15,0 0 6-15,0-1-6 16,0 2 0-16,0 1 0 15,0 2-4-15,0-1 4 16,0-1 0-16,0 3-1 16,0 1 2-16,0-1-2 15,0 2 1-15,0-2 0 0,0 2 0 16,0 0 1 0,0 0-1-16,0 0 0 0,0-2 3 15,0 2-3-15,0 0 0 16,0 0 0-16,0 0 4 15,0 0 1-15,0 0 4 16,0-3 6-16,0 2-12 16,0 1 8-16,0 0-4 15,0 0-6-15,0 0-2 16,0 0 0-16,0 0 1 16,0 0 0-16,0 0 0 15,0 0 0-15,0 0 0 16,0 0 0-16,0 0 0 0,0 0 1 15,0 0-1 1,0 0 3-16,0 0 0 0,0 0 0 16,0 0-3-16,0 0-6 15,0 0 4-15,0 0-7 16,0 0 8-16,0 0-3 16,0 0 8-16,0 0-3 15,0 0-1-15,0-3 0 16,0 3 6-16,0-4-4 15,0 1 0-15,2-1-1 16,-2 1 5-16,2 1-7 16,-2 2 1-16,0 0 0 0,0-2-2 15,0 2 2 1,0 0 0-16,0 0 0 0,0 0 4 16,0 0-4-16,0 0 0 15,0 0 2-15,0 0 1 16,0 0-2-16,0 0-1 15,0 0 0-15,0 0 5 16,0 0-6-16,0 0 1 16,0 0 0-16,0 0-3 15,0 0 3-15,0 0 0 16,0 0 0-16,0 0 4 16,0 0-4-16,0 0 0 15,0 0 0-15,0 0 1 16,0 0 0-16,0 0 2 15,0 0 1-15,0 0-1 0,0 0-5 16,0 0 2-16,0 0 0 16,0 0-5-16,0 0 5 15,0 0 0-15,0 0 0 16,0 0 6-16,0 0-5 16,0 0-1-16,0 0 1 15,0 0 5-15,0 0-6 16,0 0 3-16,0 0-2 15,0 0 1-15,0 0-4 16,0 0-2-16,0 0-15 16,0 0 4-16,0 0-26 15,0 0-24-15,0 0-10 0,6 0-52 16,15 0-40-16,10 0 85 16,12 0-7-16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16T00:27:01.9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2531 7258 36 0,'0'0'23'0,"0"0"-12"16,0 0 42-16,0 0-2 15,0 0-39-15,0 0 0 16,0 0-12-16,0 0 0 16,6 0 14-16,-4 0-12 15,-2 0 6-15,0 0 6 16,0 0-7-16,0 0 17 15,0 0-15-15,0 0-4 16,0 0 13-16,0 0-17 16,0 0 0-16,0 0-1 0,2 0-13 15,4 5 11-15,7 2-4 16,8 2 6-16,6 3-4 16,4 2 7-16,2 2-3 15,3 0 0-15,-1 1 3 16,6 4-3-16,-8-3 0 15,5-2 0-15,-5-4-6 16,-2-6 4-16,1-1 2 16,-8-4-1-16,3-1 3 15,-6 0-3-15,-2 0 1 16,-1 0 0-16,-5-4 19 16,5-4-10-16,-2 2 13 15,0-2-12-15,1 1-7 16,1 2-4-16,0-1 1 0,2 0 0 15,2 2-5-15,-3 0 0 16,-4 0 5-16,1 0-1 16,-5 0 3-16,-3 1-2 15,0 3 0-15,-4-3 0 16,0 3 0-16,-4 0 0 16,2 0 0-16,-2 0-1 15,0 0 6-15,0 0-5 16,0 0 2-16,0 0 3 15,0 0 16-15,0 0-19 16,0 0-1-16,3 0-1 16,5 0-41-16,4 0-3 15,1 0-86-15</inkml:trace>
  <inkml:trace contextRef="#ctx0" brushRef="#br0" timeOffset="13492.5948">14079 15342 116 0,'0'0'16'0,"0"0"-16"16,0 0 0-16,0 0 0 15,0 0 17-15,0 0-6 16,0 0-7-16,0 0 5 16,0 0 18-16,0 0-10 15,0 0-1-15,0 0-12 16,0 0-4-16,0 0-2 16,0 0 2-16,0 0 0 15,0 0 4-15,0 0-2 16,0 0 23-16,0 0 11 0,0 0-20 15,0 0 8-15,0 0-10 16,7 0-7-16,11 0 17 16,8-5-10-16,14 5 0 15,14 0 13-15,19 0-2 16,17 0-5-16,14 0-3 16,10 5-14-16,0-1 7 15,0-4-10-15,-4 0 0 16,-4 0 0-16,-8-9 3 15,-9-12-3-15,-6-5 1 16,-6-2 3-16,6-4-2 16,6-3-2-16,0 3-6 15,1-4 4-15,-11 2-22 16,-5 2 18-16,-11-4 4 16,-12-1-7-16,-7-1 2 0,-8-8 2 15,-5 7 0 1,0-5-2-16,0 2 7 0,3 0-6 15,2-1-16-15,2 3-20 16,-7 2 29-16,-2 6-7 16,-6 2 20-16,-6 5-1 15,-6 0 6-15,-8 1-2 16,-3 2 1-16,0 3-2 16,0 2 16-16,-8 4-10 15,0 4-5-15,-1 4 6 16,3 0-4-16,0 1 14 15,2 4-3-15,0-3-13 0,2 3 13 16,-1 0-12-16,3 0 2 16,0 0 7-16,0 0-10 15,0-1-1-15,0 1-2 16,0 0 3-16,0 0 5 16,0 0 1-16,0-3 0 15,0 3 10-15,0 0-18 16,0 0 3-16,-2 0-4 15,2 0-1-15,-2 0-5 16,-2 0-31-16,-8 0-33 16,-3 0-39-16,-6 7-78 15</inkml:trace>
  <inkml:trace contextRef="#ctx0" brushRef="#br0" timeOffset="18752.594">18073 10654 37 0,'0'0'23'15,"0"0"17"-15,0 0 16 16,0 0-30-16,0 0 11 15,0 0-1-15,0 0-14 16,2 1 13-16,-2-1-20 16,0 0 6-16,0 0-20 0,0 0 5 15,-2 0-11-15,-27 0 5 16,-21 0-26-16,-33 0 25 16,-31 0-18-16,-26 9 9 15,-19-1 2-15,-3 0-16 16,-7-2 17-16,-1 0-5 15,12-2 12-15,11-2-4 16,20 1 10-16,15-1 9 16,16 1-3-16,13-1-11 15,17 0 22-15,18-2-20 16,19 0-3-16,17 0 2 16,5 2 2-16,7 0-8 15,0-1 2-15,0 2-33 0,0 0 20 16,0-2-12-16,2-1 10 15,13 0 10-15,6 0 3 16,3 0-4-16,8 0-12 16,3-8-23-16,15-5 6 15,10-2-11-15</inkml:trace>
  <inkml:trace contextRef="#ctx0" brushRef="#br0" timeOffset="19040.9778">16303 10680 10 0,'0'0'34'16,"-164"67"-3"-16,96-40-19 15,18-3 6-15,9-3-17 16,15-4 0-16,8-2 1 15,5-3-2-15,5-4 0 16,6-2 0-16,2 5-15 16,12 1 6-16,36 5 9 15,24 1 33-15,22-3-31 16,15 3-2-16,2-1-9 16,-8-1-16-16,-12-4-55 0</inkml:trace>
  <inkml:trace contextRef="#ctx0" brushRef="#br0" timeOffset="19707.7365">17572 10432 80 0,'0'0'43'0,"0"0"-43"16,0 0-6-16,0 0-25 15,0 0 31-15,0 0 57 16,127 49-19-16,-54-27-8 16,6 0-17-16,3 1-2 15,3-2 16-15,-1 2-15 16,-5-1-5-16,-13-3 7 15,-10 0-8-15,-18-3-7 16,-13-4 1-16,-15-3-1 16,-4-2-6-16,-6 3-6 0,0 8 13 15,-35 5 25-15,-22 6 10 16,-21 5 9-16,-18-2-36 16,-5-2-3-16,3-2-10 15,11-3-6-15,18-2-12 16,18 0-22-16,22 3-60 15,22-2-52-15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16T00:43:28.0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12032 7365 62 0,'0'0'42'16,"0"0"-14"-16,0 0-16 15,0 0 1-15,0 0-2 16,0 0-9-16,0 0 15 16,-6-8 5-16,6 8-8 15,0 0 6-15,0 0-20 16,0 0 0-16,0 0-1 15,0 8-12-15,2 10 13 0,18 2 1 16,11 2 2-16,16 0 14 16,18-4 3-16,17-4-8 15,23-5 32-15,22-4-11 16,18-3-8-16,5-2-9 16,-4 0-14-16,-7 0 10 15,-13-2-12-15,-9-12 0 16,-20 2 2-16,-20 0 3 15,-29 2-2-15,-17 2 13 16,-8 0-4-16,-7 0 29 16,-3 0-20-16,-4 1-10 15,0 0 20-15,0-1-28 16,-3 3 4-16,-4 2 5 0,1 1 2 16,-3 0 11-1,0 2-25-15,0-2 0 0,0 2-4 16,0 0-4-16,0 0-19 15,0 0-40-15,5 0-63 16,1 0-65-16,5 14 88 16</inkml:trace>
  <inkml:trace contextRef="#ctx0" brushRef="#br0" timeOffset="1754.6342">11888 11635 11 0,'0'0'68'16,"0"0"-36"-16,0 0 12 15,0 0 26-15,0 0-10 16,0 0 13-16,0-41-10 16,0 41-32-16,0 0-27 15,0 0-4-15,2 2-6 16,22 23-2-16,12 6 9 16,15 7-2-16,19 9 1 15,19 1 0-15,15 0 25 16,15-6-18-16,10-8 3 0,5-10 4 15,-1-10-12 1,-4-11 7-16,3-3-9 0,-2 0 2 16,-4-20 7-16,-14-1-9 15,-16-1 0-15,-23 0 0 16,-19 3 6-16,-17 2-1 16,-16 4 2-16,-10 6 4 15,-9 3 39-15,-2 1-41 16,0 2-7-16,0-2-2 15,0 2-4-15,0-2-2 16,2 3-53-16,-2 0-72 16,0 0-82-16</inkml:trace>
  <inkml:trace contextRef="#ctx0" brushRef="#br0" timeOffset="2750.3257">11851 15584 188 0,'0'0'81'15,"0"0"-63"-15,0 0 8 16,0 0 42-16,0 0-17 16,0 0-37-16,6 3-14 15,0 3-9-15,3-1 9 16,9 12 0-16,11 1 3 15,15 8 22-15,19 2-9 16,17 2-5-16,16 2 11 16,10-4-19-16,11-3 4 15,1-11-2-15,6-1-2 16,1-13 6-16,1 0-8 16,-1-4 2-16,-1-17 11 0,-1-8-13 15,-3-5 6-15,-9 5-7 16,-22 0 6-16,-21 7-4 15,-22 6-1-15,-15 4 11 16,-4 4 20-16,-2 2-23 16,0-2-5-16,-6 2-4 15,-5 2 4-15,-5 1-6 16,-3 3 2-16,-4-2 0 16,1 2-2-16,-3 0 0 15,0 0 2-15,0 0-10 16,5 0-23-16,-1 0 7 15,0 0-17-15,5-3-3 0,-5 3-7 16,4 0-38 0,-8 0-45-16</inkml:trace>
  <inkml:trace contextRef="#ctx0" brushRef="#br0" timeOffset="69909.211">26986 12029 28 0,'0'0'66'0,"0"0"-6"16,0 0-17-16,0 0-2 15,0 0-5-15,0 0 0 16,0 0 2-16,0 0-38 16,0 0-3-16,0 0-8 15,-36-28-68-15,36 37 30 16,17 6 40-16,18 3 9 0,11-2 0 15,10-2 6-15,4 0 22 16,5-1 5-16,-1-3-1 16,10-1 10-16,10-2-21 15,19-7-12-15,24 0 13 16,21-12-22-16,16-27 1 16,15-13-4-16,1-16-14 15,-4-10 1-15,-20-2 3 16,-24 1-25-16,-27 8 35 15,-28 6-13-15,-21 6 8 16,-13 8-2-16,-12 5-18 16,-7 3 24-16,-1 7 4 15,-9 10 0-15,-4 9 4 0,-5 5 0 16,-3 7-3-16,-2 3-1 16,0 1 1-16,0 1-2 15,0 0-20-15,0 0-11 16,-7 0 22-16,-7 0 4 15,1 3 6-15,1 3-1 16,-2 1 5-16,-4 0-4 16,-6 5 1-16,-12 2 1 15,-9 0 4-15,-7 0-6 16,-6-2 0-16,-1-2 1 16,3-3 3-16,7-1-4 15,16-4 0-15,14 0 1 16,11-1-5-16,6-1 4 15,2 3-2-15,0-2-10 0,8-1-31 16,37 0 33-16,28 0 10 16,21-7 4-16,7-19-4 15,-5-4-2-15,-17-1-22 16,-11 5 23-16,-22 6-10 16,-15 8 11-16,-17 6 7 15,-9 6 23-15,-5 0 15 16,0 0-45-16,0 0-2 15,-29 20-2-15,-25 27 4 16,-15 7 34-16,2 8-20 16,14-7-12-16,15-6-4 15,18-1-12-15,11-4-48 0,9-10-71 16</inkml:trace>
  <inkml:trace contextRef="#ctx0" brushRef="#br0" timeOffset="110420.0797">29088 14564 34 0,'0'0'101'0,"0"0"-24"15,0 0-15-15,0 0-21 16,0 0-12-16,0 0 16 16,0 0-30-16,0 0-4 15,0-10-11-15,0 10-12 0,0 0 3 16,0 0-37-16,0 0-33 16,0 0 33-16,0 0 9 15,0 0 24-15,0 0 8 16,0 0 4-16,0 0 1 15,0 0 0-15,0 0 0 16,0 0 22-16,0 0-2 16,0 0 4-16,0 0 4 15,0 0-22-15,0 0-3 16,2 1 0-16,16 14 1 16,9-5 18-16,8 2-16 15,13-3 21-15,9 0-1 16,5-5-23-16,-2-4 23 15,-8 0-13-15,-12 0 2 16,-16 0-6-16,-10 0-5 0,-9 0-4 16,-5 0 0-16,0 0-1 15,0 0-3-15,0 0-42 16,2 4-86-16,4 11-54 16</inkml:trace>
  <inkml:trace contextRef="#ctx0" brushRef="#br0" timeOffset="110941.4953">30316 14676 131 0,'0'0'95'16,"0"0"-38"-16,0 0-1 15,0 0 28-15,0 0-28 16,0 0-46-16,-16-24 7 15,16 24-16-15,0-2 18 16,21 2-7-16,14 0-12 16,7 0 23-16,1 0-19 15,-3 0 2-15,-7 2-12 0,-2 8 1 16,-8 0-35 0,-5 0-17-16,-11 4-40 0,-7-6-88 15</inkml:trace>
  <inkml:trace contextRef="#ctx0" brushRef="#br0" timeOffset="111413.3539">30117 15441 145 0,'0'0'85'16,"0"0"-66"-16,0 0 44 15,0 0-17-15,114 0-30 16,-80 0-16-16,1 0 0 16,1 5-3-16,2-1 4 15,-4 0-2-15,-11 0-18 16,-15-4-120-16</inkml:trace>
  <inkml:trace contextRef="#ctx0" brushRef="#br0" timeOffset="111870.5588">28903 15494 243 0,'0'0'27'0,"0"0"-25"15,0 0-2-15,147 0 4 16,-93 0 0-16,-2 0-2 0,6 0-2 15,-2 0-6 1,0 0-13-16,-9 0-153 0</inkml:trace>
  <inkml:trace contextRef="#ctx0" brushRef="#br0" timeOffset="112335.9241">29727 15127 109 0,'0'0'161'15,"0"0"-138"-15,0 0-20 16,0 0 11-16,121-12 21 16,-78 12-14-16,-4 0-16 15,-1 4-10-15,-9 10-9 16,-6 0-101-16</inkml:trace>
  <inkml:trace contextRef="#ctx0" brushRef="#br0" timeOffset="153006.475">2133 8883 403 0,'0'0'38'16,"0"0"-30"-16,0 0 37 15,0 0 56-15,0 0-53 16,0 0-22-16,0 0-13 16,4 3 28-16,-2-3-18 15,1 0-21-15,-3 0 11 16,2 0-9-16,3 0-1 15,3-29-3-15,10-14-40 16,4-20 23-16,5-10 12 16,-2-2 5-16,-1-2 8 15,-9 9-8-15,-3 14 25 16,-5 11 10-16,-5 15-24 0,0 9 23 16,0 8-10-1,0 6-6-15,-2 5 6 0,2 0-23 16,1 0-2-16,6 12-7 15,6 32-14-15,8 18 22 16,6 14 0-16,-2 6 0 16,-3-9 1-16,-8-15-1 15,-2-16-6-15,-8-19-11 16,-2-11 0-16,-2-5 14 16,-2-7-21-16,3 0 24 15,1-16 12-15,8-33 4 16,5-16-15-16,5-20 0 15,5-1 0-15,-2 12 11 16,-3 18-11-16,-6 20 9 0,-3 20 39 16,-6 8-29-16,0 6 13 15,-3 2-16-15,-4 0-9 16,0 0-16-16,0 10-2 16,2 31-27-16,18 24 32 15,9 15 10-15,-3 0-3 16,1-7-2-16,4-15-63 15,1-17 1-15,1-15-21 16,10-26-75-16,-1 0-13 16,3-46-78-16</inkml:trace>
  <inkml:trace contextRef="#ctx0" brushRef="#br0" timeOffset="153193.6058">3179 8006 147 0,'0'0'303'0,"0"0"-180"16,0 0-10-16,0 0-17 15,0 0-68-15,0 0-26 16,-25 23-2-16,25 65 3 16,0 28 24-16,13 16-7 15,3 2-18-15,3-16-4 16,-3-20-34-16,3-24-58 16,-6-24-33-16,-1-24-87 15,2-26-96-15</inkml:trace>
  <inkml:trace contextRef="#ctx0" brushRef="#br0" timeOffset="153366.6015">3488 7950 435 0,'0'0'146'16,"0"0"-36"-16,0 0-4 16,0 0-83-16,-180-34 4 15,72 72 0-15,-9 14-24 16,3 3-3-16,18 1-1 15,29-3-67-15,31-15-70 16,34-15-187-16</inkml:trace>
  <inkml:trace contextRef="#ctx0" brushRef="#br0" timeOffset="153708.4259">4049 8256 561 0,'0'0'204'16,"0"0"-174"-16,0 0-9 15,0 0 64-15,0 0-7 16,0 0-78-16,-54-13 4 0,8 22-9 15,-5 27 7-15,-4 20-2 16,-1 14 0-16,9 4 1 16,11-4-13-16,21-13 12 15,15-18-34-15,13-7 19 16,39-11-13-16,27-13 21 16,22-8-2-16,14-12-40 15,8-23-50-15,-7-1-87 16,-17 0-157-16</inkml:trace>
  <inkml:trace contextRef="#ctx0" brushRef="#br0" timeOffset="154240.2002">4529 8511 205 0,'0'0'188'16,"0"0"-166"-16,0 0 47 16,0 0 25-16,0 0-16 15,0 0 20-15,22-47-10 16,12-10-58-16,11-10-20 16,-3-1-3-16,-4 4 2 15,-5 13-9-15,-11 16 0 0,-9 14 26 16,-3 13-26-1,-8 4 7-15,-2 4-7 0,0 0-19 16,2 12 5-16,3 23-28 16,3 20 42-16,2 14 8 15,1 1-3-15,-1-5-10 16,2-12-5-16,-3-16-32 16,-1-20 18-16,0-8 5 15,-4-9 13-15,9 0 6 16,8-33 14-16,5-18 8 15,3-15-8-15,-3-7 1 16,-1 0 8-16,-2 9-21 16,-7 17 4-16,-3 18 15 15,-7 15-10-15,-4 10 17 16,-2 4-28-16,2 0 6 0,1 0-15 16,-3 0 9-1,5 0-7-15,1 0 4 0,5 0-2 16,3 7 5-16,1 7 0 15,3 5-54-15,-5 3-59 16,-4 0-174-16</inkml:trace>
  <inkml:trace contextRef="#ctx0" brushRef="#br0" timeOffset="154737.1574">5291 8526 178 0,'0'0'489'0,"0"0"-489"15,0 0-26-15,0 0 26 16,70-128 22-16,-34 72-18 15,3-3 24-15,3 4-1 16,-3 9 4-16,-10 11-9 16,-8 12-19-16,-9 16 8 15,-10 5 1-15,1 2-9 16,1 0-6-16,0 30-23 16,3 16 26-16,0 20 14 0,-7 10-11 15,0 7 2-15,0-5-5 16,0-17-4-16,-7-22-13 15,7-18-34-15,0-18 39 16,0-3 12-16,9-29 46 16,22-32-20-16,20-23-22 15,5-20 10-15,8-15 4 16,8-3-18-16,-3 12-4 16,-11 24 4-16,-16 27 0 15,-19 35 10-15,-15 14-10 16,0 10-17-16,-2 0-18 15,1 18-34-15,-3 12-29 0,-4 2-160 16</inkml:trace>
  <inkml:trace contextRef="#ctx0" brushRef="#br0" timeOffset="155249.0238">1874 9849 595 0,'0'0'121'0,"0"0"-121"15,127-48-25-15,-8 26 25 16,39 3 18-16,49-1 3 16,32-3-21-16,37 0 9 15,38-12-11-15,23-7 2 16,44-9-17-16,16-7-8 15,10-7-50-15,-5-6-56 16,-36-3-52-16,-37 6-54 16</inkml:trace>
  <inkml:trace contextRef="#ctx0" brushRef="#br0" timeOffset="195890.7147">15405 515 50 0,'0'0'19'0,"0"0"42"16,0 0 18-16,0 0 7 0,0 0-10 15,0 0-40 1,0 0 2-16,0 0 3 0,9-59-12 16,-9 52 21-16,0 2-33 15,0 0-9-15,-2 3 7 16,2 2-11-16,0-2-4 16,0 0 0-16,0 0 10 15,0 1-7-15,-2-2-1 16,2 0 4-16,0 2 21 15,0 1-27-15,0 0 8 16,-2 0-8-16,2 0-6 16,-3 0 5-16,-2 0-21 15,-1 18-7-15,-3 14 21 16,-7 16 11-16,-1 11-3 0,-1 13 0 16,3 6 8-16,-1 6 2 15,7 5-10-15,5 2 0 16,1 2 8-16,3 0-6 15,0-4-2-15,0 1 0 16,0-1 7-16,0 5-8 16,0 6 1-16,0 4 0 15,0 1-2-15,3-12 3 16,-3-14-1-16,2-15 0 16,0-13-8-16,0-9 3 15,-2-9-1-15,2-4 0 16,-2-3-1-16,0-5-2 15,0 2 9-15,0-1 0 0,0 2-14 16,0 4 14 0,0 0-33-16,0-2-21 0,0-2 47 15,0 0-19-15,0-2 18 16,7 0 4-16,4 1-14 16,0-5 5-16,4-1 0 15,-3-1 5-15,-1 0 5 16,-2 3-2-16,2 3 5 15,0 4 0-15,-4 6-6 16,0-1 0-16,-7 1-27 16,0-1 5-16,0-7 25 15,0 0-10-15,0-4 13 16,4-3-1-16,5-3 2 16,5-1 2-16,3-1 3 15,8 2-2-15,6 3 10 0,9-2-11 16,7 6-3-16,2 1 0 15,4 0 8-15,3 4-12 16,2-4 4-16,5-2 0 16,1-4 0-16,3-6 4 15,0-2-4-15,0-1 0 16,-2 0 5-16,-1 1-7 16,3 2 2-16,2 2 0 15,3 2-3-15,3-4 3 16,10-1-7-16,6-6-9 0,9-3-25 15,1 0 7 1,-9 0 1-16,-13 0 33 0,-11-3 0 16,-8-2 7-16,-3 3 2 15,3 0-9-15,4-1 4 16,-2 3-8-16,-2 0 4 16,-3 0 0-16,-1-3 0 15,0-3 1-15,-2 3-1 16,-6-6 2-16,-5 5 2 15,-7 0 20-15,-7 0-5 16,-7 2 7-16,-4 2 1 16,-2-2-14-16,-1 2 0 0,5 0-13 15,5 0 10 1,0-2-13-16,-2 0 3 16,0 0 0-16,-1 2 13 0,-3 0-12 15,-4 0 14-15,-2 0-12 16,5 0 4-16,0 0-7 15,4 0 0-15,2 0 0 16,5 0 0-16,0 2 4 16,0 0-4-16,5 0 0 15,-7-2 6-15,-3 0-5 16,-3 0 1-16,-8 0 3 16,-2 0 21-16,-2-9 7 15,0 0 21-15,-1-3-16 16,1 0-15-16,-2-1 18 15,0-2-9-15,-3-1-21 0,1-2 25 16,1-3-29 0,4-4 14-16,-2-3-21 0,3-7 8 15,5-1-12-15,-1-6 4 16,3-5-4-16,3-4-3 16,-4-5-9-16,-1-6-3 15,-1-5 17-15,1-2-24 16,-1-8 25-16,-1 1-6 15,2-6 7-15,-3 0-8 16,0-7 10-16,-1 4-2 16,-1-6 0-16,-2-4 6 15,-3 3-10-15,-4 9 4 0,-2 14 0 16,0 13-2-16,0 12 2 16,0 5 0-16,0 3-2 15,-2 2 0-15,-7 0-1 16,-1-2-12-16,-2 2 15 15,1-2-11-15,2-2 0 16,5 3 7-16,-1-2-1 16,3 11 10-16,-3 1-9 15,3 7 4-15,0 1 0 16,-2 1 5-16,-1 2 3 16,-1 0-2-16,-2 5 9 15,6 1-9-15,0 6 11 16,0 0-13-16,2 2 1 0,0-1-2 15,-2-2 3 1,2-1-6-16,-2-4 0 0,2 1 9 16,-2-6-12-16,-3-1 3 15,1 0 0-15,2 0-4 16,-1 0 5-16,0 2-1 16,3 0 0-16,0-1 7 15,0 2-7-15,0-1 0 16,0-2 0-16,0 0-5 15,0-2 6-15,0 2-1 16,0 2 0-16,0-1 6 16,0 3-12-16,0 1 6 0,0-1 0 15,-2 2 0-15,-2 1 3 16,2 2-3-16,0 3 1 16,2-3 6-16,-2 5-2 15,2-2-5-15,-5 1 0 16,-7-3 1-16,-9-1-1 15,-16 0-8-15,-13-2 2 16,-10 0-5-16,-12-1 8 16,-20-2 3-16,-19-3-21 15,-15 0 14-15,-15-6-27 16,-7 4 34-16,-7-4-4 16,-3 4 7-16,2 0-3 15,17 1 0-15,25 5 0 16,30 2 33-16,12 5-33 15,14 2 0-15,8 0-1 0,2 0 5 16,11-4-4-16,3 0 0 16,-1-2 0-16,-2 2-3 15,-3-1 4-15,1-2-1 16,-2 2 0-16,1 0-2 16,5 1 0-16,1 2-8 15,7 2 9-15,0-2-9 16,3 2-2-16,-1-1 3 15,-1-5 3-15,-5 5 11 16,-8-1-7-16,-7 0 2 16,-8-2 0-16,-2 4-8 15,3-2 2-15,11-1 6 0,13 3-4 16,6-1 10 0,8 1-6-16,-3 0 0 0,3 0 0 15,-6 0-7-15,1 0 7 16,-2 0 0-16,-4 0-1 15,-8 0 3-15,-2 1-5 16,-2-1 3-16,3 0 0 16,6 0-6-16,6 0 6 15,6 0 0-15,3 0 5 16,3 0-1-16,7-1 19 16,-1 1-6-16,3 0-15 15,2 0-2-15,0 0 0 16,0 0-3-16,0 0 2 0,0 0-39 15,0 0 13-15,0 0-4 16,-7 0 3-16,-4 0-26 16,-2 0-128-16,-3 0-2 15</inkml:trace>
  <inkml:trace contextRef="#ctx0" brushRef="#br0" timeOffset="197934.6487">14835 459 415 0,'0'0'53'16,"0"0"-14"-16,0 0-32 15,0 0-3-15,0 0-4 16,0 0 11-16,-70 149 9 16,37-84-1-16,-1 0-13 15,5-7-7-15,-2-8 1 0,0-6-27 16,0-10-44-16,0-11-59 16,-1-14-64-16</inkml:trace>
  <inkml:trace contextRef="#ctx0" brushRef="#br0" timeOffset="198119.9473">14520 657 61 0,'0'0'250'0,"0"0"-250"16,0 0-5-16,0 0 5 16,0 0 28-16,25 113 21 15,-5-71-10-15,7 2-6 16,8-2-14-16,7 2-14 0,3-5-5 15,0-12-13-15,-2-8-76 16,-10-18-145-16</inkml:trace>
  <inkml:trace contextRef="#ctx0" brushRef="#br0" timeOffset="198280.2437">14852 1041 139 0,'0'0'123'15,"0"0"-123"-15,0 0 0 16,0 0 21-16,0 0-19 16,0 0 0-16,0 116-2 0,0-100-69 15,0-9-65-15</inkml:trace>
  <inkml:trace contextRef="#ctx0" brushRef="#br0" timeOffset="198509.0284">15211 641 113 0,'0'0'72'16,"0"0"-72"-16,0 0-10 15,0 0-3-15,0 0-5 0,0 0-13 16,18 32 4-16,-18-25 10 16,0-6-43-16</inkml:trace>
  <inkml:trace contextRef="#ctx0" brushRef="#br0" timeOffset="198920.9705">15416 528 298 0,'0'0'216'0,"0"0"-132"16,0 0-59-16,0 0 16 16,0 0-41-16,0 0-28 15,-18 99 28-15,-19-4 14 16,-17 19 15-16,-9 5-5 15,10-11-18-15,11-20-7 16,13-26 1-16,16-23-15 16,9-14 10-16,-2-15-13 15,6-8-4-15,0-2 22 16,0-2 0-16,2-33 37 16,14-20-37-16,3-18-21 15,-2-7 13-15,-6 1-14 16,-6 4 22-16,-5 16-3 15,0 12 1-15,-27 12 2 16,-4 13 1-16,0 8 7 0,6 7-2 16,11 4-6-16,6 3-11 15,5 0-39-15,3 19-113 16,14 3 3-16,26-5-25 16</inkml:trace>
  <inkml:trace contextRef="#ctx0" brushRef="#br0" timeOffset="199296.6638">15612 902 484 0,'0'0'54'0,"0"0"-54"15,0 0 0-15,0 0-9 16,0 0 2-16,0 0 7 15,5 10 2-15,-5-8 2 16,0-2 10-16,0 2-14 16,0-2 7-16,3 0 18 15,-3 0-9-15,0 0 1 16,0 0-16-16,0 2 8 16,0 1-18-16,0 0 9 15,0 5 0-15,2 7-1 0,4 0 9 16,-1 7-7-1,1 4 3-15,-2 1 0 0,-1 2 3 16,0-3-7 0,-3-3 0-16,0-2 3 0,0 0 1 15,0-3-8-15,0 1-7 16,6-7-98-16,9-12-143 16</inkml:trace>
  <inkml:trace contextRef="#ctx0" brushRef="#br0" timeOffset="200285.845">16837 176 119 0,'0'0'192'0,"0"0"-115"15,0 0 36-15,0 0-12 16,0 0-39-16,0 0-46 16,-16-3-16-16,9 27-13 15,1 15 10-15,-4 16 3 0,1-4 14 16,5 2-14-1,0-9 0-15,4-7-1 0,0-11 1 16,0-5-8-16,0-10-11 16,0-6-23-16,6-5 32 15,19 0 2-15,15-18 8 16,16-20 9-16,4-4-8 16,-6-1-1-16,-17 14 0 15,-16 12 2-15,-13 12 12 16,-8 5-8-16,0 0-6 15,0 2-8-15,0 22-41 16,0 12 49-16,0 6 2 16,-6 0 0-16,-4-8 10 15,6-12-12-15,4-8 0 0,0-10-2 16,0-4 9-16,0 0 14 16,20-14 64-16,18-22-28 15,11-14-42-15,2-7-15 16,-10 10 0-16,-10 11-3 15,-16 14 13-15,-11 14-10 16,-4 8 0-16,0 0-61 16,0 19-75-16,-2 24 15 15,-15 11 89-15,3-2-41 16,10-6-118-16</inkml:trace>
  <inkml:trace contextRef="#ctx0" brushRef="#br0" timeOffset="200519.5546">17581 467 326 0,'0'0'276'15,"0"0"-262"-15,0 0-10 16,0 0-1-16,0 0 1 15,0 0-4-15,-5 100 0 16,5-68-29-16,0-5-13 16,0-5-75-16,0-13-64 0,0-9-77 15</inkml:trace>
  <inkml:trace contextRef="#ctx0" brushRef="#br0" timeOffset="200682.1756">17608 236 538 0,'0'0'106'16,"0"0"-95"-16,0 0-10 15,0 0-1-15,0 0-28 16,0 0-10-16,-3 80-39 16,6-51-61-16,17-15-153 15</inkml:trace>
  <inkml:trace contextRef="#ctx0" brushRef="#br0" timeOffset="201058.6963">17851 141 321 0,'0'0'198'16,"0"0"-198"-16,0 0-22 16,0 0 22-16,0 146 30 15,-9-70 26-15,-5 8-15 16,3 8 11-16,7-1-44 15,4-11-1-15,0-19-14 16,6-18-11-16,5-19-15 16,-3-14 2-16,-6-10-46 15,0 0 43-15,-2-29 24 0,0-12-203 16,-7-7 17-16,-19-1 124 16,-8 8 72-16,-2 4 0 15,9 8 104-15,7 12 81 16,12 3-20-16,3 8-7 15,5 3-32-15,0 3-65 16,0-3-27-16,29 3-28 16,18-3 2-16,15 2-12 15,3 1 4-15,-3 0-34 16,0-2-3-16,1 0-63 16,3-10-53-16,-7-14-146 15</inkml:trace>
  <inkml:trace contextRef="#ctx0" brushRef="#br0" timeOffset="201432.5368">18220 84 414 0,'0'0'165'16,"0"0"-165"-16,0 0-17 16,0 0 1-16,-4 110 16 15,0-31 40-15,-3 4-12 16,3 2-21-16,-3-5 6 15,2-14-13-15,3-5 0 16,-2-11-3-16,-1-14-9 16,3-14-7-16,0-10-23 0,2-9-24 15,0-3 14 1,0 0 52-16,15-19 41 0,19-21-41 16,8-8-26-16,-2 2 26 15,-6 11 4-15,-14 15 19 16,-9 10 56-16,-7 6-23 15,-2 4-3-15,-2 0-24 16,2 0-29-16,4 4-12 16,0 23-10-16,5 11 22 15,5 6 1-15,1 6-1 16,4-4-6-16,6-4-33 16,4-8-88-16,2-14-74 15</inkml:trace>
  <inkml:trace contextRef="#ctx0" brushRef="#br0" timeOffset="223639.8925">16756 2041 82 0,'0'0'62'0,"0"0"-7"16,0 0 19-16,0 0-17 16,0 0-17-16,0 0-29 15,0 0 4-15,-4-28-10 16,4 26 0-16,2 2-10 16,0 0 0-16,5 0-4 15,-1 0 2-15,-1 10-3 16,0-4-1-16,-3-2-4 15,-2-1-16-15,0-3 29 16,0 0-13-16,0 0 14 16,0 0-2-16,-14 0 3 0,3 0 0 15,2-3 1 1,7-5 5-16,2-2 2 0,0-4-8 16,13 0-3-16,12 2 3 15,0 2 0-15,-2 6 22 16,-7 1-6-16,-3 3-9 15,-7 0-14-15,-6 3 1 16,0 23-32-16,-6 12 19 16,-15-1-65-16,7-8-107 15</inkml:trace>
  <inkml:trace contextRef="#ctx0" brushRef="#br0" timeOffset="224090.7681">17900 2115 101 0,'0'0'71'0,"0"0"-2"0,0 0-16 16,0 0-13-16,0 0 2 16,0 0-30-16,-29-40 8 15,29 28-20-15,11-5-7 16,16 0-16-16,8-1 13 15,5 4 10-15,1 2-6 16,-6 3 13-16,-6 4-7 16,-8 3 18-16,-6 2-15 15,-7 0-6-15,-2 0 3 16,-2 0 0-16,-2 4-6 16,2 6 7-16,-1 4-1 15,-3 3 0-15,0 12-37 16,-9-7-83-16,-18-6-105 15</inkml:trace>
  <inkml:trace contextRef="#ctx0" brushRef="#br0" timeOffset="224793.8976">17719 2559 63 0,'0'0'149'0,"0"0"-132"0,0 0-10 16,0 0 30-16,0 0-23 16,0 0-6-16,-58-3-8 15,42-1 0-15,5-2 9 16,3-1-8-16,2-2 4 15,4 4 4-15,2 0-1 16,0 1 17-16,0 4-25 16,0 0-13-16,0 0 6 15,16 0-15-15,5 12-15 16,-4 8-45-16,-3 5-39 16</inkml:trace>
  <inkml:trace contextRef="#ctx0" brushRef="#br0" timeOffset="225602.4503">16870 2743 25 0,'0'0'29'0,"0"0"22"16,0 0 16-16,0 0-1 16,0 0-35-16,0 0 5 15,-4 0 21-15,-6-3-53 16,-1-8 1-16,-3 1-5 15,6 2 0-15,1 0 3 16,5 4 1-16,2 4-1 16,0-2 4-16,0 2 11 15,0 0 8-15,21 0-26 16,16 0 0-16,7 0 2 16,-1 9 4-16,-16 0 0 15,-12-1-6-15,-10 0-9 16,-5 1 9-16,-16 8-39 0,-33-1 6 15,-5-2-90 1</inkml:trace>
  <inkml:trace contextRef="#ctx0" brushRef="#br0" timeOffset="225988.738">17944 2919 95 0,'0'0'64'0,"0"0"-12"16,0 0-14-16,0 0-7 15,0 0 9-15,0 0-26 16,-60-44 11-16,47 34-18 16,5 4 22-16,4 1-18 15,2 0-3-15,2 3 31 16,0 2-14-16,0-2 2 16,12-1-26-16,11 3 7 15,12-3-8-15,-2 3 3 16,-6 0 6-16,-5 0-8 15,-6 0-1-15,-16 8-43 0,-5-4-206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16T01:01:54.3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1449 4367 75 0,'0'0'34'0,"0"0"7"16,0 0-17-16,0 0-10 16,-10-103 8-16,-3 89 31 15,2 2 30-15,0 3-25 16,0 1-7-16,0 4-44 16,-1 0-7-16,1 2 0 0,2 2-43 15,2 0-74-15,3 0-161 16</inkml:trace>
  <inkml:trace contextRef="#ctx0" brushRef="#br0" timeOffset="725.4825">525 4543 166 0,'0'0'167'16,"0"0"-167"-16,0 0-61 0,0 0 61 16,152 0 47-16,-30 0 3 15,21 0-26-15,15-7 33 16,-2-4-16-16,-13 6-30 15,-14 1 0-15,-13-3-4 16,-16 4-1-16,-12-4-6 16,-14 0 0-16,-16-2-4 15,-21 4 4-15,-14 1-3 16,-14 0 1-16,-9 4 4 16,0 0 17-16,0 0 3 15,0 0-7-15,-3-4 17 16,-19-3-32-16,-7-1-28 15,-2 3 24-15,-1-6 2 16,6 3 2-16,6 1 3 0,8-1-3 16,8 1 20-16,2 2-16 15,2 3-4-15,0-5-7 16,20-3-25-16,24-4 32 16,19 1 0-16,6 1 1 15,-4 9-1-15,-19 3 0 16,-14 0-8-16,-16 6 7 15,-12 12-14-15,-4 7 15 16,0 4 2-16,-12 5-1 16,-14 3 22-16,-8 0-19 15,-14 8-3-15,-23 3-1 16,-22 8-28-16,-18 4-33 16,2-2-54-16,20-12-30 0</inkml:trace>
  <inkml:trace contextRef="#ctx0" brushRef="#br0" timeOffset="196203.9223">9756 8267 224 0,'0'0'133'0,"0"0"-88"16,0 0 20-16,0 0 60 15,0 0-59-15,0 0-11 16,0 0-14-16,0 0-38 0,0 0 31 16,0 0-34-16,0 0 0 15,0 0-5-15,0 0 8 16,-15 3-3-16,-23 4 0 16,-24 7-45-16,-19 5 32 15,-12 1-22-15,-12-6-11 16,-4-7 29-16,-9-4-17 15,-11-3 33-15,-10 0-1 16,-6 0 4-16,-9-17 1 16,-4 0-2-16,-12-2 2 15,-13 0 5-15,-8 0-2 16,-9 3-6-16,-1-2 0 16,7-3 4-16,22 2 2 15,27-2 24-15,29 0 13 0,25 3-9 16,9 4-27-16,2 0-7 15,-1 0 0-15,1 0 4 16,6-1-5-16,10 6 1 16,6-1 0-16,13 6-3 15,10 0-4-15,10 2 3 16,7 0-5-16,3 2 0 16,3 0-3-16,1 0 12 15,3 0 0-15,2 0-4 16,4 0 5-16,2 0-5 15,0 0-25-15,0 0-23 16,0 0 34-16,0 0-11 16,0 0 13-16,0 0 12 0,0 0-3 15,0 0 7-15,0 0 0 16,0 0 5-16,0 0 4 16,0 0-8-16,0 0-1 15,0 0 3-15,0 0 1 16,0 0-4-16,0 0 0 15,0 0-8-15,0 0 1 16,0 0-8-16,0 2-18 16,0-2 16-16,0 2 9 15,0-1 8-15,2-1 0 16,-2 0 0-16,0 0 0 16,0 0 0-16,0 0 0 15,0 0-2-15,4 0 2 0,-4 0-1 16,0 0 1-16,0 0 0 15,0 0 2-15,0 0 3 16,0 0-5-16,0 0 20 16,0 0-19-16,0 0 17 15,0 0-18-15,2 0 4 16,-2 0-5-16,0 0 1 16,0 0 0-16,0 0-2 15,0 0 11-15,0 0-9 16,0 0 0-16,0 0 2 15,0 0 20-15,0 0-12 16,0 0 10-16,0 0 8 16,0 0-23-16,0 0 25 15,0 0-12-15,0 0-17 0,-12 0 7 16,-3 0-8-16,-3 0 0 16,-7 0-4-16,-4-3 14 15,-4-6-10-15,-7 0 0 16,-5 1 0-16,-2-2-8 15,-4 2 8-15,-3 0 0 16,3 3-3-16,9 2 10 16,12 1-7-16,15 2 0 15,11 0 0-15,4 0 1 16,0 0-1-16,0 0-4 0,0 0-7 16,9-5-31-1,22-3 30-15,16-1 0 0,11-4-10 16,7 2 13-16,1-2-39 15,1 0 9-15,0 0 24 16,-3 5-17-16,-8 1 20 16,-15 0-4-16,-15 7 16 15,-12 0-3-15,-8 0 8 16,-6 0-5-16,0 0 18 16,0 0-9-16,0 0 28 15,0 0-18-15,-13 0-9 16,-25 14 1-16,-13 9-11 15,-9 5 0-15,-5-3-1 16,7 4 10-16,7-5-12 16,11-4 3-16,7-6 0 0,8-2-5 15,2-4 6-15,8-1-1 16,1 0 0-16,6-3-6 16,3-1 2-16,5 6-14 15,0 1-18-15,3 4 23 16,28 6-9-16,11 0 5 15,11 0 15-15,3-2 4 16,0-2-2-16,-5 0 0 16,-2 1 0-16,-9-2-1 15,5 6 1-15,-5-2-64 16,0-5-159-16</inkml:trace>
  <inkml:trace contextRef="#ctx0" brushRef="#br0" timeOffset="196804.0449">9039 7954 117 0,'0'0'38'15,"0"0"-33"-15,0 0-5 0,0 0 21 16,0 0 4-16,0 0 29 15,142 131-33-15,-77-92 0 16,13 5 10-16,9-7-31 16,0 0 0-16,-10-5-1 15,-13-8 5-15,-24-2-4 16,-16-6 0-16,-15-5 1 16,-9 10 1-16,-27 6 3 15,-37 14 55-15,-21 11-17 16,-15 10-38-16,-3 5-4 15,5 1-1-15,8 0 0 16,19-2-5-16,13-2-27 16,11-6-44-16,7-14-135 0</inkml:trace>
  <inkml:trace contextRef="#ctx0" brushRef="#br0" timeOffset="244130.0409">9181 15763 39 0,'0'0'62'0,"0"0"1"0,0 0-5 16,0 0 1 0,0 0-3-16,0 0 13 0,0 0-4 15,-4 0-41-15,4 0-12 16,0 0-12-16,0 0-5 16,0 0 0-16,0 0-13 15,0 0 0-15,16 0-2 16,17 0 20-16,19 0 0 15,8 0 0-15,6-5 0 16,5 0 6-16,10 1-3 16,8-1-3-16,18-1 0 15,13 3 6-15,15-5-9 16,16-2 3-16,9 5 0 16,14-4-1-16,11 1 5 15,2 4-4-15,1-7 0 0,1 8-3 16,3-1-1-1,-3 0 0-15,1 0 4 0,-5-2-6 16,-5 1 4-16,1-7 2 16,-1 3 0-16,-1-5-10 15,-15-4-8-15,-16 0-33 16,-21 0 16-16,-26 0 24 16,-22 5 1-16,-21-1 10 15,-19 6 0-15,-15 0 3 16,-10 3-2-16,-8 5 0 15,-4-5 5-15,-2 5 21 16,0 0-15-16,0 0 13 16,0 0-20-16,0 0 0 0,0 0-10 15,0 0-9-15,0 18 7 16,0 4 1-16,-2 14 10 16,-11 5-4-16,1 11 0 15,6 12 2-15,6 13-5 16,0 6 7-16,8 10-4 15,19 11 1-15,2 3 1 16,9-5-2-16,5-8 0 16,3-14-1-16,-1-20-1 15,-5-8-9-15,-7-12 11 16,-6-8-6-16,-6-6 4 16,-8-4 2-16,-9 0-5 15,-2-3-2-15,-2 3 3 16,0-5-3-16,-13 6 7 0,-14 0-2 15,-8 0 8-15,-10 3-4 16,-8 0-2-16,-15-2 1 16,-5-2-3-16,-14-7-5 15,-13-3-13-15,-12-5-10 16,-10 0-37-16,-12-4-25 16,-2-3 40-16,0 0 39 15,6 4 13-15,8-4 26 16,-5 5-2-16,-6 0-23 15,-8-1 4-15,-9 0-6 16,-6 0 1-16,7-4 0 16,16 6 4-16,21-2-3 0,25 1 4 15,20 2 24-15,11-7-24 16,8 2 0-16,-2-2-4 16,1 0 5-16,-6 0-1 15,-13 5-5-15,-7-2-24 16,-8 6-45-16</inkml:trace>
  <inkml:trace contextRef="#ctx0" brushRef="#br0" timeOffset="244669.5409">10279 17066 16 0,'0'0'50'0,"0"0"-6"16,-117 0-3-16,80-4-14 16,-4-1-24-16,3-4 7 15,7 1-9-15,4 2 2 16,9 6 33-16,5-3-24 0,4-2 13 15,0-1-12-15,-2-2-2 16,-2 4 21-16,-3-5-20 16,-4-3 2-16,-4 1-14 15,-3-1-7-15,-6 6-17 16,-4-2-3-16,2 4-11 16,1-1 34-16,1 0-2 15,4 1 6-15,2 1 6 16,2-6 5-16,2 4 21 15,0-8-15-15,-4 3-17 16,0-4 4-16,-2 2-4 0,0-2 0 16,3-4 6-16,2 4 0 15,6-4 38-15,2 0-1 16,3-4 16-16,0 0-12 16,3 0-27-16,1-10-1 15,1 2 19-15,-2-7-34 16,-3-11 2-16,-5-6-6 15,1-16 0-15,-2-12-5 16,7-13 5-16,2-3-1 16,6 6-3-16,1 12 7 15,-1 7-4-15,-2 11 1 16,-1 4 0-16,0 9 0 16,0 8 5-16,1 11 1 15,1 8-2-15,1 8 5 16,4 1-11-16,0 12 2 0,0 1 0 15,-2 0-6-15,2 0-29 16,0 0-90-16,0 8-145 16</inkml:trace>
  <inkml:trace contextRef="#ctx0" brushRef="#br0" timeOffset="245186.8925">10856 15691 151 0,'0'0'125'0,"0"0"-40"16,0 0-12-16,0 0-1 16,0 0-43-16,0 0-29 15,-5 4-1-15,-19 59-27 16,-9 36 28-16,-13 38 6 16,-3 29-1-16,-2 3 0 15,-2 1-5-15,1-18 0 16,1-24-4-16,-2-15 1 15,1-11 3-15,8-12-1 16,15-20-57-16,15-15 51 0,14-20-42 16,21-12-113-16,23-23-72 15</inkml:trace>
  <inkml:trace contextRef="#ctx0" brushRef="#br0" timeOffset="245497.0148">12175 15547 142 0,'0'0'75'0,"0"0"-48"16,0 0-26-16,0 0-1 0,0 0 4 15,-38 153 30-15,-24-37 22 16,-16 39-19-16,-14 19-23 16,3 1 9-16,0-6-21 15,7-17 2-15,8-26 11 16,16-15-15-16,20-16 3 16,13-11-3-16,15-13-22 15,10-13-76-15,0-21-62 16</inkml:trace>
  <inkml:trace contextRef="#ctx0" brushRef="#br0" timeOffset="245857.7139">13130 15683 0 0,'0'0'56'0,"-32"114"19"0,-4-34-28 16,-8 21-24-1,-10 27 4-15,-4 10-14 0,-6 6 1 16,-3 3 58-16,5-17-70 16,4-11 1-16,10-20-3 15,8-14-5-15,9-13 1 16,9-14-2-16,11-9-16 16,11-13-48-16,0-14-37 15</inkml:trace>
  <inkml:trace contextRef="#ctx0" brushRef="#br0" timeOffset="253045.8815">15263 14879 72 0,'0'0'29'0,"0"0"6"15,0 0 43-15,0 0 0 16,0 0-6-16,0 0-22 16,0 0-24-16,2-4 32 15,-2 4-32-15,0 0-24 16,0 0-2-16,0 0-5 0,0 0 4 16,0 0-46-16,-27 0-12 15,-17 16 47-15,-12 2-10 16,-4-9-5-16,13 2 18 15,11-7 3-15,9-4 6 16,10 3 4-16,3-3-1 16,10 0 24-16,4 0-23 15,0 0 8-15,0 0 6 16,0 1-16-16,0 3-4 16,0 5 2-16,0 8-8 15,0 7 4-15,0 10 4 16,0 7 0-16,0-2 0 15,8 10 8-15,15 5-8 16,2 8 0-16,-1 10 4 16,0 8 0-16,-4 10 2 0,-7 9-6 15,1 2 4-15,-7 16 3 16,-1 17-7-16,2 9 19 16,-4-5-15-16,2-4-8 15,1-27-5-15,-5-13-2 16,5-8 5-16,-4-7-10 15,1-7 16-15,0-5 0 16,-4-4-11-16,5-10-17 16,-3 0-12-16,4-12 9 15,4-10-1-15,1-1 0 16,-1-5 22-16,0-4 4 16,1 2-7-16,-3-2 4 0,2 2-13 15,-1 0 8-15,-5-2 1 16,0-3-12-16,-2-4 24 15,-2 0-3-15,0-2 4 16,3-7 0-16,-3 0 0 16,2-5 0-16,0 0 2 15,3 0 1-15,4 4 4 16,4-4 6-16,1 0-9 16,-1 0 1-16,1 0-2 15,-1 0-3-15,5 0 23 16,3 0-14-16,4 0 14 15,4 0 2-15,9 0-18 16,0-9 5-16,0 0-11 16,0-1 6-16,-5 3 4 15,-6-2 14-15,-7 3 21 0,-7 2-8 16,-6 0 13-16,-4 4 9 16,-1 0-34-16,0-4-8 15,0 4-11-15,0 0 0 16,1 0-7-16,-1 0 0 15,-2 0 0-15,0 0 19 16,0 0-11-16,0 0 12 16,0 0 11-16,0 0-11 15,0 0 16-15,0 0-20 16,0 0-14-16,0 0 1 0,0 0-1 16,0 0-2-1,0 0 0-15,0 0 7 0,0 0-8 16,0 0 1-16,0 0 0 15,0 0-1-15,2 0 4 16,-2 0-3-16,0 0 0 16,2-5 7-16,0 5-8 15,0 0 1-15,-2 0 0 16,0 0 8-16,0 0-5 16,0 0 15-16,0 0 5 15,0 0-16-15,0-5 16 16,0 5-23-16,0 0 1 15,0 0-7-15,0-4-1 16,0-4-15-16,0-6-99 16,-8-4-139-16</inkml:trace>
  <inkml:trace contextRef="#ctx0" brushRef="#br0" timeOffset="254717.8457">15174 14869 1 0,'0'0'0'16,"0"0"29"-16,0 0 25 16,122-8-10-16,-80 0-24 15,3 1 29-15,1-5-11 16,10 3-24-16,9-5-5 15,11-4-9-15,4 0-4 16,5-5-12-16,-3 3-31 0,-6 0 24 16,-11 4-1-16,-12 4 15 15,-12 4 6-15,-14 4 3 16,-10 4 0-16,-9 0 16 16,0 0-5-16,-2 0 5 15,-1 0-12-15,1 4-1 16,1 16 21-16,-5 14-4 15,-2 16-9-15,0 16 20 16,-17 24-16-16,-10 11 25 16,0 12-25-16,4 4-11 15,8 2-6-15,7-1 4 16,0-3-2-16,6-3 0 16,2 0 6-16,0 0-6 15,0 3 47-15,4-8-46 0,10-3 4 16,-1-10-5-16,3-7-17 15,1-6-6-15,4-5-33 16,-1-12 9-16,-2-7 7 16,0-7 14-16,-3-10 22 15,1-4-4-15,-1-2 8 16,-1-2 0-16,-1-3 4 16,1 0-4-16,-3 3 0 15,0-6 0-15,-4 0-4 16,-1-7-6-16,1 3-5 15,-1-4-3-15,2-4 0 16,-4-7 12-16,0 4-12 16,-4-3 2-16,3-2 13 0,-3 6 5 15,0-3-2-15,0 10 12 16,0-3-11-16,0 2 3 16,0-1-4-16,0-2 0 15,0-7-4-15,0-2 0 16,-11-3-5-16,-23-3 3 15,-15 0 4-15,-20 0-1 16,-14 0-4-16,-10 0-19 16,-5 0 14-16,3-3 12 15,12-3 97-15,6 3-72 16,13-2-20-16,4 1-5 16,10-2-29-16</inkml:trace>
  <inkml:trace contextRef="#ctx0" brushRef="#br0" timeOffset="270955.5515">15082 15575 61 0,'0'0'68'15,"0"0"-35"-15,0 0 22 16,0 0-27-16,0 0-11 16,0 0-17-16,0 0 8 15,0 0-11-15,0 0 3 16,0 0 0-16,0 0-3 15,0 0 8-15,0 0-5 0,0 0 5 16,0 0-2-16,0 0 18 16,0 0 0-16,0 0 8 15,0 0-12-15,0 0-13 16,11 0-4-16,7 0 19 16,13 0-19-16,9 0 18 15,12 0-18-15,10 0 0 16,9 0 20-16,8 0-20 15,5-10 10-15,0 2-7 16,-1-1 1-16,-12 4-4 16,-15 0 4-16,-11 1-4 15,-12 0 16-15,-8 3-16 16,-3-2 17-16,-2 3 8 16,5-2-23-16,2 0 4 15,6 0-6-15,0-2 0 0,-1 0 0 16,-6 0 5-16,-8 3-5 15,-9 1 0-15,-4 0 4 16,-3 0-5-16,-2 0 1 16,0 0-7-16,0 0 0 15,0 0-64-15,0 0-61 16,0 0-138-16</inkml:trace>
  <inkml:trace contextRef="#ctx0" brushRef="#br0" timeOffset="271647.7506">15068 16284 34 0,'0'0'29'0,"0"0"8"16,0 0 5-16,0 0-12 16,0 0 14-16,0 0-10 15,54 0-14-15,-23 0 15 16,7 0-15-16,13-3-11 16,7-6 5-16,9 7-10 15,7-6 2-15,6 0-6 16,5 3-2-16,0 0-8 15,-3-2 10-15,-6 0 0 16,-7 0 0-16,-7-2 9 16,-6 6-11-16,-7-4 4 15,-5 7 2-15,-7 0 18 16,-11-4-14-16,-6 4 0 0,-6-4-5 16,-8 4 0-16,-3 0-3 15,-3 0 0-15,0 0-22 16,0 0-28-16,0 0-99 15,0 8 4-15</inkml:trace>
  <inkml:trace contextRef="#ctx0" brushRef="#br0" timeOffset="272458.6013">15253 16924 9 0,'0'0'64'16,"0"0"-9"-16,141-18 2 15,-89 7-4-15,3 4-16 16,12-3 6-16,8-6 14 16,8 2-31-16,6 0-6 15,-2 2-15-15,-6 1 2 16,-10 2-6-16,-13 5-1 0,-12 0 0 16,-12 4 6-16,-7 0-5 15,-5 0 11-15,-4-4 8 16,0 4-13-16,-4 0 7 15,-2 0-9-15,-1 0-4 16,-1-4 6-16,-4 4-7 16,-6 0 0-16,0 0-14 15,0 0-58-15,0 0-60 16,0-2-85-16</inkml:trace>
  <inkml:trace contextRef="#ctx0" brushRef="#br0" timeOffset="277863.4967">15437 15075 106 0,'0'0'158'16,"0"0"-76"-16,0 0 33 16,0 0-10-16,0 0-18 15,0 0-2-15,0 0-54 16,-10-42 7-16,10 42 5 16,0 0-37-16,0 0 14 15,0 0-20-15,0 0 0 16,-2 0-9-16,2 0 7 15,-2 0-7-15,2 0-2 16,0 10-33-16,-2 16-2 16,2 18 39-16,-2 11 7 15,-9 5-7-15,-3 2 4 16,-6-4-1-16,-4-2-4 0,-3-10-33 16,4-9 7-16,8-12-19 15,6-11-17-15,7-6 20 16,2-8-28-16,0 0 36 15,22-12 40-15,16-16-2 16,15-12-3-16,1-6-8 16,1-2 8-16,-5 0 1 15,-5 6 12-15,-10 5-4 16,-12 9 5-16,-15 13 3 16,-8 7 39-16,0-1-4 15,0 8-9-15,0 1 24 16,0 0-38-16,-18 0-3 0,-11 15 2 15,-15 19-19 1,-3 3 22-16,5 7-20 0,6 2 0 16,14-4-6-1,13-3 2-15,9-10-10 0,17-5 7 16,37-7-23-16,24-14 15 16,12-3-25-16,-2-3-70 15,-12-20-51-15</inkml:trace>
  <inkml:trace contextRef="#ctx0" brushRef="#br0" timeOffset="278059.0058">15865 15233 292 0,'0'0'163'15,"0"0"-163"-15,0 0-20 16,0 0 20-16,0 0 15 15,0 0 11-15,-14 127-26 16,5-101-20-16,3-6-26 16,0-8-108-16,6-12-71 15</inkml:trace>
  <inkml:trace contextRef="#ctx0" brushRef="#br0" timeOffset="278200.0777">15853 14957 211 0,'0'0'174'0,"0"0"-52"0,0 0-13 16,0 0-14-16,0 0-95 16,0 0-2-16,35-18-120 15,-5 48 9-15,1 9-117 16</inkml:trace>
  <inkml:trace contextRef="#ctx0" brushRef="#br0" timeOffset="280443.2699">15346 17333 67 0,'0'0'71'0,"0"0"16"15,0 0 7-15,0 0-11 16,0 0-20-16,0 0 6 16,0 0-57-16,0 0-7 15,0 0-10-15,0 0-2 16,0 0-21-16,0 0-15 15,0 6 11-15,0 3 31 0,0-2-20 16,0 0-4-16,4-4 1 16,0 6-29-16,3-4-26 15,-5-1-34-15</inkml:trace>
  <inkml:trace contextRef="#ctx0" brushRef="#br0" timeOffset="281327.5026">15218 17459 363 0,'0'0'141'0,"0"0"-141"15,0 0 0-15,0 0 43 16,0 0 25-16,0 0-13 15,0-22-54-15,0 22 1 16,0 0-2-16,0 0-4 16,0 0-6-16,4 4-5 15,3 22 4-15,0 10 8 16,-5 19 3-16,0 11 0 16,2 14 3-16,1 6 2 15,4-2-3-15,4-3-2 16,6-5 1-16,0-14-5 0,-1-14 4 15,1-12-27 1,-4-18 26-16,-5-8-5 0,2-6 4 16,-1 1 2-16,5-5-2 15,6 0-4-15,4 0-8 16,3 0-13-16,0 0 0 16,3 0-1-16,1 3 11 15,3 3 10-15,6-1 5 16,5-2-3-16,6-3 5 15,8 0-16-15,1 0-26 16,3 0-32-16,-3-3 58 16,-4-8 15-16,-2-2 2 0,-9 0-1 15,-5 5 3 1,-11 2-3-16,-6-2 27 0,-2 4-5 16,-8 2 10-16,-4-2-17 15,-2 1-13-15,-5 3 5 16,-2 0-4-16,-2 0 7 15,0 0 17-15,0 0-15 16,0 0 16-16,0-5 13 16,0 5 1-16,0-7 14 15,0-8-28-15,0-11-27 16,0-6 2-16,0-12-2 16,0-10-2-16,5-8-11 15,-1-7 2-15,-2 8 5 16,0 3-4-16,-2 5 4 15,0 2 2-15,-6 4-9 0,-11 4 12 16,-2 0 5-16,7 2 6 16,-2-3 7-16,1 0-18 15,6 8 2-15,0 0 15 16,5 9 1-16,2 10-1 16,0 3-8-16,0 6-2 15,0 1 11-15,0 4-17 16,0 3 0-16,0 0-1 15,0 0 6-15,0 0-13 16,0 0 6-16,-3 0-20 16,3 0-5-16,0 0-48 15,-2 0-53-15,-2 10-63 0,2 6-90 16</inkml:trace>
  <inkml:trace contextRef="#ctx0" brushRef="#br0" timeOffset="290662.0582">15809 18043 56 0,'0'0'69'15,"0"0"4"-15,0 0 5 0,0 0-21 16,0 0-20 0,0 0 2-16,0 0-16 0,0-18 5 15,0 13 4-15,0-2-16 16,0-1 8-16,0-3-16 16,0-6-6-16,0-10 0 15,0-8-2-15,0-10 0 16,-7-9-5-16,2-4 3 15,-1-4 0-15,1-1 4 16,3 14 8-16,-2 1 31 16,4 15-35-16,-2 11 10 15,-3 8 17-15,3 2-14 16,-1 6 22-16,3 2-13 16,0 4-18-16,0 0 0 0,0 0-10 15,0 0-8-15,0 0-11 16,0 0-41-16,0 9 1 15,0 15 34-15,0 6 10 16,-9 10 10-16,-3-1-11 16,-5 7 6-16,0-2 8 15,-3 5-9-15,4-9 10 16,3-4-4-16,2-4-10 16,7-13 0-16,4-6-14 15,0-9 6-15,0 0-8 16,0-4 25-16,0 0 6 15,0-4 8-15,2-20-5 16,11-10-1-16,3 3 4 0,-1-6-6 16,3 4 2-16,-1-4 0 15,4 1-4-15,1 0-1 16,2 6-3-16,-1-2 4 16,-1 9-1-16,-5 1 3 15,0 5 0-15,-5 3 5 16,0 5 2-16,-3-1-3 15,-3 6-2-15,-1 4 11 16,-2 0-13-16,-1 0 5 16,-2 0-5-16,2 0-17 15,5 0 9-15,-1 18 8 16,1 4 0-16,0 5 22 0,-1 1-10 16,1 2 2-1,-1-4-1-15,6-2-10 0,-1 2 4 16,2 2-7-16,3-7-5 15,4 2-23-15,2-7-85 16,-4-14-165-16</inkml:trace>
  <inkml:trace contextRef="#ctx0" brushRef="#br0" timeOffset="323086.2946">15620 14684 16 0,'0'0'37'15,"0"0"-12"-15,0 0-3 16,0 0 12-16,0 0-25 15,0 0 15-15,0 0 4 16,0 0-16-16,0-60-3 16,0 50-6-16,2-8-2 0,4-3 10 15,-6-13-9-15,0-5 1 16,0-5 30-16,-2-9-27 16,-16-13-6-16,-5-8-8 15,-6-2 8-15,-2 6 46 16,0 15-40-16,0 12-7 15,-11-3 1-15,-5 1-11 16,-6 3 11-16,-1 5 0 16,0 11-8-16,-2 1 4 15,-2 7-21-15,-2 6 25 16,-2 4 0-16,-3 8 0 16,-6 0-8-16,-9 5 8 15,-7 21-6-15,-3 6 4 16,2 1-11-16,1 1 3 15,2-4 5-15,-2-2-16 0,-4-2 20 16,-5 0-5-16,-9-3 0 16,-6 0 0-16,1 2-25 15,2-5-4-15,0 2 3 16,8-4 18-16,11-6 10 16,10-3 4-16,13 0 0 15,6-6 5-15,4 2-4 16,4-5 9-16,4 0 15 15,12 0-13-15,14 0 3 16,11 0-4-16,11 0 16 16,0-6-27-16,15-12-56 15,18-7 47-15,12-4-9 16,10-3-18-16,11-8 3 16</inkml:trace>
  <inkml:trace contextRef="#ctx0" brushRef="#br0" timeOffset="323446.0598">13040 13992 32 0,'0'0'38'0,"-118"55"-11"0,71-29-1 15,9 2-21 1,9-4-1-16,7 5 0 0,4 0-1 16,5 0-4-16,10 0 1 15,3-5-3-15,11-5 0 16,32-6 6-16,15-6 26 16,20-7 20-16,20 0-19 15,18 0 12-15,11-15-13 16,-2 5-19-16,-18 6 8 15,-31 4-18-15,-30 0-2 16,-25 0 0-16,-15 4-47 16,-6 14-7-16,0 1 34 15,-2 10-39-15,-16 0-66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16T01:10:53.8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6645 12833 4 0,'0'0'80'0,"0"0"-22"16,0 0 20-16,0 0 31 16,0 0-40-16,0 0-7 0,0 0 10 15,2-14-14 1,-2 13 18-16,0-1-26 0,0 0-43 16,0 2-7-16,0 0-21 15,0 0-18-15,0 0 32 16,0-3 6-16,0-4-5 15,0-4 6-15,-7-5-22 16,-2 0 18-16,0-2 7 16,-2 1-3-16,-5 0 20 15,1-1-16-15,-1 2 15 16,1 2 1-16,-1 0-16 16,-1 0 2-16,1 0-6 0,-5-2 0 15,0-4-1 1,-4 1 10-16,0-2-6 0,0-1 7 15,-1-7-8-15,-3 1 19 16,1-6-21-16,-5-1 0 16,2-2 6-16,0 1 1 15,-4 0-3-15,-5 2 0 16,0-2 0-16,-5 2 19 16,3-1-22-16,-1 2-1 15,-1-1 32-15,-1-3-31 16,3 2 18-16,2-4-4 15,-3 0-12-15,5-6 4 16,1 0-7-16,3 2 0 16,3-7-2-16,4 1 11 15,0-1-9-15,5-4 0 0,-3 3 1 16,1 0-5 0,0-2 4-16,-3 0 0 0,2-1 0 15,-2-5 3-15,-4 0-9 16,2-2 6-16,0-2-5 15,-2 0-5-15,4-4 9 16,3 1 1-16,0 0-7 16,1-1 13-16,-2 2-6 15,1-2 0-15,0 2 2 16,-5 0-4-16,0-2 2 16,-2 2 0-16,-1 0-1 15,3 2 7-15,3 0-6 0,-1-3 0 16,0-1 1-16,2 0-10 15,0 1 9-15,4 0 0 16,-4-9 0-16,3-9 4 16,6-2-13-16,5 2 9 15,4 12-4-15,5 10-4 16,-2 5 5-16,-3 5 3 16,0 4 4-16,0 0 5 15,-3 3-5-15,-7-3-4 16,0-6 1-16,-7-4-4 15,-5-2 3-15,-1 4 0 16,1 8 0-16,0 8-9 16,3-5 3-16,-1-1 6 15,0 1-2-15,1-6-10 16,-3 11 12-16,4 6 0 0,5 4 9 16,3 4-5-16,3 3 3 15,1 8-7-15,-1 3 0 16,5 4-8-16,3 6 8 15,4 0 0-15,2 2-1 16,-4 0 2-16,4 0-4 16,0 0 3-16,0 0 0 15,0 0-12-15,0 0 8 16,0 0-2-16,0 0 5 16,0 0-12-16,0 0 7 15,0 0 5-15,0 0 1 16,0 0-13-16,0 0 12 0,0 0-6 15,0 0 3-15,0 0-16 16,0 7 20-16,0 16-6 16,0 9 6-16,12 10-5 15,-1 6 7-15,5 4-2 16,-1-2 0-16,3-6 8 16,-3-11-8-16,-3-13 0 15,-3-10 0-15,-5-6-13 16,-4-1 14-16,0-3-1 15,0 0 14-15,0 0-12 16,0 0 17-16,0 0-9 16,0-3-7-16,0-15 2 15,0-12-5-15,0-7-9 0,-2-4 6 16,2-6-3 0,0 1 0-16,0-2 4 0,0 8 2 15,0 10 5-15,0 12 1 16,0 10-5-16,0 4 4 15,0 4 2-15,0 0-3 16,0 0-4-16,0 0-3 16,0 0-6-16,0 0-9 15,0 0 8-15,9 6 7 16,13 12 3-16,7 4 3 16,7-1-3-16,9 6-10 15,3-3 3-15,8 0-114 0,6 0-89 16,3-4-45-16</inkml:trace>
  <inkml:trace contextRef="#ctx0" brushRef="#br0" timeOffset="2354.8294">6585 13302 61 0,'0'0'111'15,"0"0"-45"-15,0 0-16 16,0 0-4-16,0 0-22 15,0 0 1-15,-141 77 12 16,78-38-12-16,-18 10 27 16,-18 7-38-16,-10 4-13 15,-5 3-2-15,7 0-15 0,2 0 16 16,10-3-1-16,5-2 4 16,3-2 8-16,5 2 6 15,-2 2-16-15,-6 1 17 16,1 1-18-16,0-4 0 15,6-4-18-15,12-6-23 16,6-5-7-16,8-10-1 16,5-2 7-16,5-14 27 15,7-3 13-15,0-4 2 16,5-1 22-16,6-1-20 16,6-4 9-16,7-4-11 15,10 1-7-15,6-1 0 0,0 0-28 16,0 0-7-1,4-1 17-15,16-18 19 0,7-2-10 16,-2-5 1-16,-4 1 15 16,-2 1 0-16,1 0 1 15,-1-2-1-15,4 3 0 16,2-6-12-16,6-3-14 16,4-2 6-16,3-4-41 15,0 2-27-15</inkml:trace>
  <inkml:trace contextRef="#ctx0" brushRef="#br0" timeOffset="2633.0938">4683 14247 20 0,'0'0'58'16,"0"0"-11"-16,-116 98 37 15,74-66-24-15,-2-4-3 16,5 3-14-16,8-8-24 15,11 0-4-15,13-8-15 16,0 0-1-16,7-5-5 16,0 2 0-16,0 0 4 15,12 3 1-15,12-1 2 16,12-2-2-16,4 1 1 16,10-6 0-16,7-7 1 15,10 0 6-15,6-3-14 16,8-19 2-16,-4-5-84 0,-2-2-90 15</inkml:trace>
  <inkml:trace contextRef="#ctx0" brushRef="#br0" timeOffset="3141.0854">5938 13198 389 0,'0'0'110'16,"0"0"-110"-16,0 0-73 15,0 0 37-15,0 0 24 16,0 0 12-16,115-9-2 16,-47 9-4-16,3 0 0 15,8 0 1-15,-6 0-2 0,0 4 3 16,-1 6 4-16,-3-5 0 15,-5 1 1-15,-4 1 5 16,-10-2-8-16,-15 1 2 16,-14 4-14-16,-8 1 12 15,-9 2-9-15,-4 5 11 16,0 9 3-16,-17 15 38 16,-28 12-2-16,-11 8-12 15,-5 0-24-15,6-1 6 16,6-3-9-16,6 1-7 15,10-1-44-15,9-7-123 16</inkml:trace>
  <inkml:trace contextRef="#ctx0" brushRef="#br0" timeOffset="35795.0481">6533 10917 42 0,'0'0'87'0,"0"0"1"16,0 0-26-16,0 0-9 16,0 0-9-16,0 0-16 15,0 0-5-15,-118 0-18 16,94 1-5-16,-10 17 0 16,-8 4 0-16,-10 6 4 0,-8 7-6 15,-7 8 2 1,-2 10 0-16,-2 10 0 0,4 3 3 15,7 7-1 1,9 8-2-16,2 9 3 0,7 6 7 16,-1 11-8-16,5 2-2 15,2 10 14-15,5 7-11 16,2 11 2-16,0 5-2 16,2 3 2-16,0 3 2 15,1-2-7-15,-3 14 0 16,2 5 2-16,1-8 0 15,-1-3-2-15,0-12 0 16,2-8 3-16,1 3-6 16,1-1 3-16,4-6 0 0,0-3-3 15,7-6 2-15,4-8-3 16,6-2-5-16,0-4-2 16,-3 0 7-16,-1-12 4 15,0-6 0-15,-6-10 8 16,1-7-1-16,0-10 10 15,4 1-10-15,2-5-4 16,3-5 7-16,0 2-10 16,2-3 0-16,-2-2 0 15,0 1 5-15,-5-3-7 16,-2-3 2-16,-9-3 0 16,-4-3 3-16,-3 0-3 15,-6 5 0-15,0-5 3 0,-3 7 1 16,1-1-4-16,0-6 0 15,2-2-6-15,2-5 6 16,0-2 2-16,4-4 0 16,-2-2 4-16,5-2 0 15,0 1-6-15,1-6 0 16,6 1-3-16,1-4-4 16,4-2 7-16,1-1 0 15,4-8 3-15,0-3 1 16,3 0 6-16,2 0-3 15,0 0-7-15,0 0 6 16,-4 4-6-16,0 1-5 16,-1-4 4-16,3 3-12 15,2 0 13-15,-2-4-8 0,2 0 1 16,0 0 3-16,0 0-3 16,0 0 7-16,0-9-1 15,4-14-19-15,14-3-38 16,2-6 12-16,5-3-22 15,-3 4-9-15,-2 4 26 16,-9 6 23-16,-4 5 27 16,-3 4 2-16,-4-1 20 15,2 8 32-15,-2-3 22 16,0 3-8-16,0 5-26 16,0 0 9-16,0 0-17 15,0 0-33-15,0 0-15 16,-4 22 15-16,-14 9 12 0,1-1 13 15,0-2-23-15,5-6 11 16,3 0 6-16,-1 0-10 16,4-3 4-16,-1-6-12 15,3 1 3-15,2-6-5 16,-1-4 1-16,3 3 0 16,0 0-3-16,0-1-1 15,0 6 1-15,0-2 3 16,16 2-1-16,6-6-5 15,7-1 8-15,0-2-2 16,0-3 0-16,-3 0-6 16,-1 0-47-16,0 0-88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16T01:12:03.8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20403 7245 1 0,'151'-7'17'0,"-8"-4"-11"15,-11-1-4-15,-21-3-2 16,-21 4 0-16,-28-1 0 15,-31 3-3-15,-24 4-14 16,-7 3 11-16</inkml:trace>
  <inkml:trace contextRef="#ctx0" brushRef="#br0" timeOffset="1602.9842">6905 6767 68 0,'0'0'99'16,"0"0"-44"-16,0 0-24 15,0 0 4-15,0 0-18 16,0 0-5-16,0-24 2 16,0 24-13-16,0 0-2 15,5 0-1-15,8 0-3 16,10 4 4-16,14 15 2 15,15 3 5-15,15 4 21 16,20 4-18-16,17 0 10 16,21 2-1-16,18 0-14 15,19 0 4-15,19 0 18 16,7-3-26-16,12-3 1 16,1-5 4-16,-1 0-5 0,-1 2 0 15,-1 1 1-15,-4 3-2 16,11-1 1-16,9-1 0 15,9-2-1-15,11 0 3 16,5-2-2-16,-1-1 0 16,0 4-7-16,-6-2 6 15,7 0-10-15,0-4 1 16,8 0 7-16,3-1-16 16,-8-2 19-16,1 2-6 15,-10-2 2-15,-2 3-2 0,1-2-6 16,-5 3 6-16,5-5 5 15,-7 0-8-15,-2 0 6 16,-9-1 3-16,-8 2-1 16,-6-3-4-16,3-2 1 15,0-3 4-15,9-5-2 16,0-2-3-16,-6 0 3 16,-5 0 1-16,-7 0 1 15,-12 0 0-15,-5 0 0 16,1 0 0-16,-6 0-3 15,1-9 2-15,2-1 0 16,-6-2 1-16,4 0 0 16,2 0-2-16,-3 4 2 0,-10 2 0 15,-8-1 0 1,-7 3 3-16,-4-1-3 0,-8-2 0 16,-4 2 0-16,-9-7-1 15,-5-1 2-15,2-1-1 16,3-2 0-16,-1 2 1 15,-3 2-1-15,-6 4 0 16,-10 2 0-16,-7 0-1 16,-7-2 1-16,-8 1 0 15,-1-7-1-15,-4-6 5 16,1-9-4-16,4-5 0 16,-2-2 1-16,-5-1 1 0,-6 4 2 15,-9-2 6 1,-6 3 8-16,-5 2-13 0,-3 0 9 15,-4 6-3-15,-4 0-10 16,2 2 12-16,2 1-13 16,2-4 0-16,3 1 0 15,-3 1 6-15,1-2-6 16,-3 5 1-16,-3-1-1 16,-6 7 8-16,-6 4-3 15,-9 1-3-15,-7 3 15 16,2-1-14-16,0-3 21 15,0 3-4-15,2-3-3 16,8-4 17-16,3-3-34 16,5 2 0-16,2-2 0 15,-4 5 2-15,-6 4-2 0,-13 5 0 16,-3 3 0-16,-5 0 7 16,0 0-7-16,0 0 0 15,0 0-13-15,0 0-93 16,0 7-111-16,0 8 27 15</inkml:trace>
  <inkml:trace contextRef="#ctx0" brushRef="#br0" timeOffset="34661.0462">28491 7395 279 0,'0'0'45'15,"0"0"6"-15,0 0-7 16,0 0 17-16,0 0 18 0,0 0-24 16,0 0-6-16,-6-46-21 15,6 46-21-15,0 0 20 16,0 0-27-16,0 0 1 15,0 0-2-15,0 0-20 16,0 0 1-16,0 8-23 16,17 18 21-16,12 8 17 15,8 6 5-15,8 0 0 16,10 6-2-16,13-2 7 16,7 2-5-16,8 1 0 15,2 1 2-15,11-2-5 16,10-1 3-16,12-4 0 15,17-6-4-15,4-5 1 16,9-8 0-16,8-7-10 0,0-3-2 16,3-3 13-16,-6-6-19 15,-3-3-6-15,-15 0 16 16,-6 0-1-16,-4-14 12 16,-7-4 0-16,-4-1 0 15,-4-8 7-15,-10-3-6 16,-7-4 3-16,-3-6 3 15,-1 2-2-15,4-4-5 16,1 0 0-16,-7 0 3 16,-6 1-3-16,-13 6 6 15,-12 3 0-15,-12 3 22 0,-8 1-19 16,-7 0 20 0,-6 1-13-16,-1-10-13 15,-5-6 6-15,-1-2-5 0,0-5 9 16,4 2-9-16,-2 0 3 15,4-2-11-15,-2-1 4 16,-2-5 0-16,-3-4 0 16,-1-9 2-16,-3-3-2 15,-4 1 12-15,-1-2-4 16,-4 9 7-16,1 1-13 16,-3 0-1-16,0-5 14 15,0-2-12-15,-3-3 10 16,-5 1-3-16,-5 4-4 15,-1 0 12-15,1-3-16 0,-3 1 3 16,3-4-4-16,-5-4 0 16,-2-6-1-16,-5-4 0 15,1-6 1-15,-3 1-3 16,-2-5 2-16,2-1-6 16,-6 2 1-16,-1 4-5 15,-8 3 10-15,-3 4 0 16,1 1 5-16,-3 3-8 15,5 6 3-15,-1 0 0 16,1 2-5-16,0-1 5 16,-7 1-5-16,-1-4 3 15,0-3-1-15,-4 0 1 16,2-5 2-16,6-6-8 0,1-1 5 16,1-10-17-1,1 2 6-15,-3 2 5 0,-4 11 2 16,0 5 0-16,-2 4 6 15,3 6-4-15,2-2-1 16,2 5 2-16,-3 2-6 16,-4 2 1-16,-2 2-22 15,-4 3 25-15,-2 6 1 16,-4 1-15-16,-5 4-6 16,-2-1-14-16,-3 3 27 15,3 6 11-15,1 4-23 16,3 8 23-16,5 9-2 15,-1 4 4-15,3 7-6 16,-6 5 0-16,-5 5-3 0,-4 0-8 16,-4 9 10-16,-4 14 5 15,-6 6 1-15,0 3-15 16,2 4 15-16,4 2-21 16,12 1 13-16,11-4 8 15,10 2-7-15,8-2 8 16,2 6-9-16,0 1-1 15,-2 2 9-15,-2 2-4 16,-4-4 5-16,1 2-2 16,-1 0 9-16,0 1-11 15,0-2 4-15,3 6 0 16,5-1-3-16,5 0 3 16,5-2-6-16,6-2 1 0,3-1-7 15,6-3 6-15,-1 0 6 16,1 2 0-16,-3 3-1 15,1 1 3-15,-2 7-2 16,1 5 0-16,-1 6 0 16,-2 4-1-16,-1 6 1 15,2 4 0-15,0 1-1 16,0 4 2-16,7-5-2 16,2-4 1-16,3-6-11 15,6-2 11-15,2 0 0 16,0 0 4-16,0 0-9 15,0 4 6-15,0 1-1 0,0 3 0 16,0 2 4-16,2 8-9 16,6 6 5-16,-4 5 0 15,-2 6-1-15,3-10 2 16,3-8-1-16,4-11 0 16,3-4 4-16,8 2 0 15,4 1-4-15,6-1 2 16,0 0 1-16,-2 0-2 15,-4-2-1-15,-4 3 0 16,-8-4 3-16,-1 2-6 16,-3-5 3-16,-3 0 0 15,6-6-2-15,1-1 6 16,8-3-4-16,2-4 0 0,4-2 2 16,-4-4 4-1,2-6-6-15,-4 2 1 0,-7-4 7 16,-7-3-5-16,-9 0-3 15,0-3 1-15,0-1 0 16,-9-3 11-16,-3 0-12 16,4-3 6-16,3 0-11 15,3 3 10-15,2 0-5 16,0-4 0-16,0 0 4 16,0-5-9-16,0-8 5 15,0 3 0-15,0 0 0 16,0 2 3-16,0 2-3 15,0-2 0-15,0 3 2 16,-2 3-2-16,-6-1 0 0,0 7 0 16,-1 3-2-16,3 1 5 15,-2-2-3-15,4 0 0 16,4-5-1-16,0 0-4 16,0-2-1-16,0-4-5 15,0 1 8-15,0 2 1 16,0-3 2-16,-4 6 0 15,-5-5-4-15,3-4-3 16,-2-2-2-16,4-4 9 16,2 0-2-16,-1-1-29 15,3-3-57-15,0 0-10 0</inkml:trace>
  <inkml:trace contextRef="#ctx0" brushRef="#br0" timeOffset="41094.9773">29758 13009 9 0,'0'0'61'16,"0"0"-56"-16,0 0-5 0,0 0 6 16,0 0 32-1,0 0 9-15,0 0 17 0,37 0 12 16,-37 0 38-16,0 0-67 15,0 0-47-15,0 0-44 16,0 0-37-16,0 0 18 16,0 0 33-16,0 0 28 15,0 0-1-15,0 0 2 16,0 0-4-16,0 0 10 16,0 0-4-16,0 0 28 15,0 0 9-15,0 0 17 16,0 0-17-16,0 0-27 0,0 0-2 15,0 0-5-15,0 0 1 16,0 0-5-16,-12 11 3 16,-5 9-5-16,-10 6 2 15,-4 4 0-15,0 2 1 16,-10-1 3-16,-1 3-4 16,-5-2 6-16,-6-6-5 15,-3 2 11-15,-4-7-12 16,0 0 0-16,2-5 3 15,2-4 2-15,2-3-5 16,3 0 0-16,-2-1 5 16,1-2-10-16,8-6 5 15,3 0 0-15,6 0 1 16,1 0-1-16,3 0 0 16,0-10-1-16,2-4 4 0,0 0 1 15,2-3-2-15,0-2 5 16,-4-1 3-16,2-4-8 15,0-5-2-15,3-2 3 16,1-6-1-16,3-3 4 16,-1-2-6-16,4-2 1 15,-6-4 7-15,0 0-5 16,-4 0-3-16,2 2 1 16,1 1 1-16,1 3 20 15,5-4-11-15,2 2-9 16,5-7 7-16,-1-5-4 15,10-7-1-15,2-6-4 0,-2 1 3 16,1 0-3 0,-1 5 0-16,0-2 0 0,2 3 4 15,2 0-1-15,0-1-3 16,0 1 0-16,0-2 2 16,0 0-4-16,0 0 2 15,0-5 0-15,0 3-3 16,0 4 5-16,0-2-2 15,6 8 0-15,5-1-6 16,3 6 3-16,-1 0 3 16,-5-1 0-16,-3 2 7 15,-5-5-1-15,0-11-6 16,0-9 1-16,0-15 8 0,0-7-18 16,0-5 4-1,0 4 1-15,-5 3-2 0,-1 7 3 16,-1 5 3-16,-4 5-3 15,0 1 5-15,0-6-4 16,-5-1 2-16,1 2 0 16,3 9 20-16,6 8-12 15,6 2-3-15,0 2-5 16,0-2-21-16,0 3 17 16,0 0-1-16,16-1 5 15,1-1-5-15,3 2 2 16,3 2 3-16,1 0 0 0,5 0-6 15,4 0-1 1,6 3-6-16,-2 9-13 0,3 4 22 16,5 2-6-16,4 0 3 15,4 4-2-15,5 6-1 16,5 2 4-16,11 3 5 16,6 5-2-16,9 5-3 15,4 3 2-15,3 3 4 16,5 7 0-16,3 2 4 15,0 0-10-15,-4 0 6 16,-7 16-7-16,-8 6 7 16,-8 7-20-16,-7 2 17 15,-13 10 1-15,-5 5-6 16,-12 8 3-16,-4 10 5 16,-10 10 0-16,-3 10-1 0,-3 11 4 15,-7 9-3 1,-3 12 0-16,-8 11 4 0,-2 14-2 15,-2 14-2-15,-21 7 5 16,-2 1 2-16,-2 1-2 16,3-7 0-16,6-9-2 15,5-3 2-15,6-7-3 16,3-4-2-16,-1 5 0 16,3 6-2-16,0 5 7 15,-2-4-5-15,-1-6 0 16,-2-13 3-16,5-21-9 15,-2-15 6-15,1-17-1 0,1-16-1 16,0-10-1-16,2-6 3 16,0-5 0-16,0-3-10 15,0-5-3-15,0 3-7 16,0 2 17-16,0 2-3 16,-2 7 9-16,-18-1-5 15,-5 11 2-15,-8 7 0 16,-5-1-4-16,2-2-1 15,7-11 5-15,11-14 0 16,7-3-2-16,2 0 2 16,-2 1 0-16,0-2 3 15,-5 3-6-15,-1 3 3 16,-6 1 0-16,-8 7 3 0,-9-1 2 16,-11 3-9-1,-16 5 4-15,-11 4-38 0,-9-2-245 16,-7-5 232-16</inkml:trace>
  <inkml:trace contextRef="#ctx0" brushRef="#br0" timeOffset="211539.465">5789 13180 25 0,'0'0'44'0,"0"0"-31"15,0 0-13-15,0 0-82 16</inkml:trace>
  <inkml:trace contextRef="#ctx0" brushRef="#br0" timeOffset="212488.878">5789 13180 55 0,'-31'41'14'16,"31"-41"-7"-16,0 0 18 15,0 0-11-15,0 0-6 16,173 67 7-16,-93-46 19 16,16-4 5-16,7 3-36 15,4-8 8-15,7 1 27 16,6-3-20-16,16-2 13 15,13-2-3-15,9-4-13 16,12 0 8-16,4-2-20 16,7 0 1-16,14 0 9 15,9 0-5-15,10 0 9 0,10-2-1 16,-5-4-9 0,4-2 6-16,-2 4-13 0,-3-3 0 15,10 2-1-15,8-4 4 16,11 0-3-16,14-1 0 15,-4-4 1-15,3 3-7 16,-5 4 6-16,5-2 0 16,5 2 5-16,7 0-3 15,7-1-3-15,-5 3 1 16,-2-1-1-16,2-1-4 16,5 2 5-16,4-4 0 15,4 2-3-15,2-4 8 0,-7 2-2 16,-1 0 1-1,7 4-3-15,3 2 8 0,8 1-9 16,0 2 0-16,-4 0-1 16,-4 0-6-16,-3 0 6 15,-3 0-2-15,1 0-6 16,-3 0 8-16,-7 0 1 16,-8 0 0-16,-5 0 10 15,0 2-1-15,-2-2 5 16,9 0-14-16,-1 0 5 15,2 0 1-15,-5-4-6 16,0 4-2-16,-7-2 0 16,-3 1 2-16,-1-1-2 15,-9-3 2-15,-8 3 0 16,-10 0-9-16,-12-1 9 0,-2-2 0 16,-4-5-3-16,2-6 9 15,-1-2-6-15,-5-4 0 16,-6 1 7-16,-4 2-8 15,-11 3 2-15,-2 0-1 16,2 2 0-16,-6 1 3 16,-3 1 1-16,-7 0-4 15,-9 3-1-15,-1-3-3 16,-7 2 8-16,-6 4-3 16,-10 2 8-16,-11-3-6 15,-13 2 3-15,-17-2-1 16,-14 2 1-16,-21-2 21 0,-18 2-14 15,-15 1 9-15,-14 0 32 16,-3 1-9-16,-8 2 5 16,-2-2-13-16,0 3-31 15,0 0 11-15,0 0-17 16,0 0 0-16,0 0-5 16,0 0 3-16,0 0-1 15,0 0-11-15,0 0-33 16,0 0-8-16,0 0-71 15,-27 0-81-15,-18-2-122 16</inkml:trace>
  <inkml:trace contextRef="#ctx0" brushRef="#br0" timeOffset="253441.5453">30149 13547 45 0,'0'0'48'15,"0"0"-44"-15,0 0-3 16,143-64-2-16,-108 50-20 16,-4-2-29-16</inkml:trace>
  <inkml:trace contextRef="#ctx0" brushRef="#br0" timeOffset="255605.0409">30620 13341 51 0,'0'0'83'16,"0"0"-22"-16,0 0-30 15,0 0-18-15,0 0 14 16,0 0-6-16,-34-4-20 16,-4 4 11-16,-13 0-11 15,-15 9 11-15,-9 3-10 16,-18 2 6-16,-26 5-7 16,-26 1-1-16,-21 2-4 15,-13-2-3-15,5-2-4 16,20-4 11-16,13-2-2 15,17 2 4-15,11-2 1 16,5-1-3-16,10-6 0 0,7-5-1 16,8 0 5-16,0 0-4 15,4 0 0-15,5 0 2 16,11-2-2-16,19-4 0 16,20 0 3-16,11 3-1 15,9 1 0-15,4-1 17 16,0-6 27-16,0-2-5 15,0-13-24-15,0-6-16 16,4-9-1-16,9-5 2 16,-3-4 4-16,0 1-6 15,-6-6 5-15,-2 0 1 16,1-5-1-16,1-11 1 16,-2-5-5-16,0-3 9 15,0-3-7-15,1-6-2 0,-1-7 2 16,1-7 2-16,-3-8-1 15,0-6-4-15,0-4 0 16,0-7-4-16,-3 3 9 16,-19 6 1-16,-5 4 13 15,-2 1-18-15,2 0 15 16,3-1-8-16,4 4 3 16,4 2 2-16,3 8-8 15,6-1-2-15,5-3-3 16,-1 0 0-16,1-4-6 15,0-7 6-15,2-11 0 0,0-12 5 16,-2-7-4-16,-9-5 1 16,-11 2 4-16,-7 3-6 15,-3 8 12-15,3 11-1 16,3 12-8-16,-1 12 1 16,2 8-4-16,3 4-6 15,2-1 6-15,4-3-27 16,5-8 14-16,3-3 5 15,3-4 8-15,1-6 1 16,-1-6-1-16,-2-1 9 16,1 5-9-16,1 10 5 15,3 5-9-15,2 3 4 16,0 3 0-16,0-3-4 16,0 2 11-16,9-4-4 15,-5 1 11-15,-2-7-8 0,-2 0 0 16,0-12-2-16,0-12-3 15,0-11 1-15,5-6 2 16,6 6-4-16,0 9 0 16,0 13 5-16,3 6-1 15,-3-4-4-15,0 1 0 16,-2-1-1-16,0-8 7 16,-3-5-6-16,2-9 0 15,-2-19 5-15,-4-11-6 16,-2-7 1-16,0 5 0 15,0 13 5-15,-8 17-5 16,-13 8 6-16,6-2-6 0,3-1 3 16,2 3-11-16,7-1 8 15,1 2-1-15,2 1-7 16,0-4 7-16,0 4 1 16,0 2 0-16,2 6-2 15,-2 2 1-15,0 9 1 16,-9 7 0-16,-8 13-1 15,0 17 5-15,4 12-4 16,3 10 0-16,4 6-9 16,6 3 9-16,0 10-15 15,0 10 15-15,0 11-7 16,0 8 6-16,6 4-4 16,29 0-27-16,28 18-23 0,39 14 53 15,34 11 2-15,37 1 0 16,31-3-2-16,20 0 6 15,8-9-7-15,7-6 3 16,-2-4-21-16,-6-6 20 16,5-5-12-16,-6 1-8 15,-9-5 18-15,-20 1-3 16,-28-1 6-16,-30-2 0 16,-23-1-6-16,-20 2 5 15,-8 1-20-15,-14 0-23 16,-5 4-11-16,-12 3 21 15,-10 4 21-15,-7 1 10 0,-9 10-6 16,-12 3 9-16,-2 9-8 16,-11 14-6-16,-2 13 12 15,-8 18-4-15,0 20 6 16,-3 29 0-16,-17 22 4 16,-4 15-5-16,-1 14 1 15,6-2 0-15,0 3 2 16,6 0-2-16,-1 3 0 15,1 13 3-15,-5 18-1 16,-4 17 11-16,0 13-13 16,-5 5 0-16,0-4 2 15,5 2 3-15,-3 10-5 16,0 7 0-16,2 7 2 16,2 4-1-16,-3-6-1 0,6 6 0 15,2 6 0-15,3 7 2 16,-1 0-2-16,4-13 0 15,-4-17 4-15,-1-19-5 16,-4-3 1-16,-10-11 0 16,-2-15 6-16,-4-13-3 15,-3-25 36-15,2-10-6 16,3-12-12-16,0-4 12 16,8 2-16-16,7 9-13 15,9 5 9-15,9 5-11 16,0 5-2-16,0-4 0 0,9-8 0 15,11-14-2 1,-3-20-7-16,4-27 2 0,-1-12 4 16,-2-9-1-16,4-12 4 15,3-2 0-15,2-7 4 16,4-2-7-16,-2 0 3 16,2-7 0-16,0 3 3 15,-2-7-1-15,0-3-2 16,-2 1 0-16,-5-7 4 15,0-4-6-15,-3-4 2 16,-4-5 0-16,1 4-4 16,-6-1 7-16,1 0-3 15,3 1 0-15,-3-6-2 16,1-7-3-16,-4-6 2 16,-1-8-2-16,-5-2-1 0,0-4 11 15,-2 0-5-15,0 0 20 16,0 0 8-16,0 0 23 15,0 0-9-15,0 0-42 16,0 0-68-16,-15 3 68 16,-28 5 11-16,-21 2-11 15,-23 4 1-15,-11-2-6 16,-7-2-14-16,-6-2-21 16,-10 2 3-16,12-4 11 15,25-5-24-15,21-1 47 16,31 0-7-16,23 0-67 15,9-12-80-15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16T01:13:56.6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7962 4160 3 0,'0'0'46'15,"0"0"-19"-15,0 0 26 16,0 0 25-16,0 0 3 16,0 0-7-16,0 0-17 15,2 0-41-15,0 0-4 16,-2 0-9-16,3 0 2 16,4 0-6-16,8-3 2 0,16-13-1 15,36-16 19-15,38-13 26 16,42-9-44-16,40-12-1 15,27-8-11-15,13-7 6 16,12-5-17-16,13 4 8 16,6 2 12-16,17 7-2 15,13 3 4-15,5-2 0 16,13 2 1-16,15-2-4 16,20-2-5-16,20-1-2 15,19 2-6-15,7-4-8 16,3 2 7-16,4 5 8 15,-1 7 1-15,-5 3 5 16,2 9 1-16,5 5 2 0,14 7-1 16,13 2 1-1,8 9-6-15,7 1-2 0,4 6-15 16,5 1 11-16,-5 6 6 16,-3 4 6-16,-4 3-2 15,-4 7 3-15,-4 0-1 16,-5 0 0-16,-6 14-36 15,-5 6 7-15,-8 1 1 16,-12 3 18-16,-16 4-1 16,-4 4 11-16,-9 5 0 15,-15 2 2-15,-21 7-1 16,-28 3 2-16,-27 1-1 0,-25-1-2 16,-25 0 18-1,-16 1-7-15,-19 0-1 0,-11 1-1 16,-16-5-7-16,-11 0 6 15,-7-4-8-15,-6-1 0 16,-11-3 4-16,-17-1-3 16,-17-3-1-16,-18-4 3 15,-15 0-2-15,-8 1 1 16,-4-1-1-16,-1 2 2 16,-1-3 0-16,1 2 1 15,-6-5-4-15,-6-7 0 16,-8-2 2-16,-4-5 9 15,0 0 19-15,3 0-7 16,9 1 0-16,5 2-11 16,6 2 2-16,3 0 7 0,1 1-16 15,4 2 6-15,0 0-10 16,0 2 1-16,1-1 11 16,0-2-9-16,3 2-1 15,4-3 2-15,0 2-2 16,-5 0 1-16,-11-4-4 15,-10-4 0-15,-14-6-2 16,-10-5 4-16,-3-1-2 16,-5 0 7-16,0 0 5 15,0 0 36-15,0 0-7 16,0 0-3-16,0 0-3 16,0-5-7-16,0-9 0 0,0-4-28 15,0-10-9-15,0-4 9 16,0-3-13-16,-7 3 13 15,-6 6 6-15,-1 6-1 16,1 2 9-16,2 2-12 16,0 3 5-16,4 4-10 15,5 4 3-15,0 5-3 16,2 0 0-16,0 0-31 16,0 0 25-16,0 0-2 15,13 5-28-15,23 17 35 16,19 9-3-16,16 3 6 15,8-1 1-15,-1-3-27 16,-11-7 23-16,-13-5-3 0,-17-6 7 16,-12-7-4-1,-12 0 4-15,-9-3 0 0,-4-2 15 16,0 5-5-16,-46 8 19 16,-41 13 12-16,-31 15 2 15,-23 14-25-15,1 11-18 16,18-1-74-16,25-21-193 15</inkml:trace>
  <inkml:trace contextRef="#ctx0" brushRef="#br0" timeOffset="45599.3972">28913 7742 60 0,'0'0'45'0,"0"0"20"0,0 0 2 15,0 0-2-15,0 0-41 16,0 0-12-16,0 0 24 16,0 0-3-16,0 0 3 15,0 0-1-15,0-6-29 16,0 6-6-16,0 0-5 16,0 0-41-16,0 0-48 15,0 0-129-15</inkml:trace>
  <inkml:trace contextRef="#ctx0" brushRef="#br0" timeOffset="46633.4332">28724 10243 432 0,'0'0'162'0,"0"0"-162"16,0 0-12-16,0 0-12 16,0 0 3-16,0 0 9 15,-4 96 12-15,8-17 6 16,0 16 23-16,2 10-21 15,-4 5 5-15,-2 1-4 16,0 0-1-16,0 3-7 16,0 2 1-16,0 1-2 15,-2 0 0-15,-4-13-8 0,2-12 3 16,4-20 4 0,0-14 2-16,0-13-3 0,0-16 2 15,0-9-34-15,0-8-6 16,0-9-48-16,0-3-47 15,0-3-38-15</inkml:trace>
  <inkml:trace contextRef="#ctx0" brushRef="#br0" timeOffset="47541.9412">28932 10224 289 0,'0'0'0'16,"0"0"-17"-16,0 0-4 0,0 0 14 15,0 0 5 1,0 0 4-16,0-51 2 16,4 40 1-16,14 1-5 0,7 0 1 15,13-1-1-15,8-2 12 16,14 1 7-16,12 2 0 15,5 0-13-15,4-2-6 16,-6 4 0-16,-7-2-4 16,-10 2 6-16,-3-2-2 15,-6 0 0-15,1 4 4 16,-8 2-5-16,-2 4 1 16,-9 0 0-16,-4 0 3 15,-7 0-2-15,-2 10 13 16,0 10-9-16,0 12-1 15,-3 12 6-15,-1 17 17 0,-3 17 6 16,-5 19 9-16,-6 16-33 16,0 20 5-16,-2 8 20 15,-19 4 8-15,4-2-11 16,3-13-29-16,8-6-1 16,6-8 2-16,0-7 0 15,0-9-3-15,0-14 0 16,4-11-9-16,1-16 5 15,0-8-5-15,-3-11 9 16,0-1-7-16,-2-6 14 16,0 1-6-16,0 4-1 15,0-2-2-15,0 2 0 16,0-1-15-16,2-5 5 16,3-6-6-16,-1-4-10 15,-2-6 20-15,0-4 7 0,-2-4 1 16,0 1-4-16,0-6 4 15,0 1-9-15,0-2-9 16,-2 4 5-16,-17-1 13 16,-13-2 1-16,-8 1 2 15,-11-4 4-15,-9 0-6 16,-16 0 3-16,-18 0-3 16,-22-16 2-16,-9 0-3 15,3 4 9-15,17 4 41 16,25 7-1-16,17 1-49 15,16 0-2-15,14 0-5 16,13 0-36-16,13 0-9 0,7 0-58 16,0 0-216-16</inkml:trace>
  <inkml:trace contextRef="#ctx0" brushRef="#br0" timeOffset="59794.9035">5142 16116 166 0,'0'0'33'16,"0"0"-13"-16,0 0 40 15,0 0 9-15,0 0-22 16,0 0-8-16,0 0-10 16,-5-4 1-16,5 4-1 15,0-2-2-15,0 2-18 16,0 0-9-16,0-12-2 15,0-6-7-15,0-8-63 16,0-6 16-16,5-9 26 16,9 0 24-16,1-2-1 15,5 3-30-15,3 4 29 16,6 5 7-16,0-1-2 0,0 5 3 16,-5 8 5-16,-6 7 12 15,-7 12-10 1,-2 0-7-16,-5 12-11 0,-1 29 11 15,-3 22 20-15,0 22 50 16,-25 9-29-16,-4 5-18 16,2-2-9-16,2-4-2 15,8-16-8-15,5-15-2 16,8-26-2-16,4-14-4 16,0-18-15-16,0-4-22 15,10-8 10-15,21-42 31 16,13-26 6-16,10-17-5 15,-6 0-1-15,-5 6 13 0,-10 12 3 16,-12 17 0-16,-10 19-3 16,-9 12 5-16,-2 17 36 15,0 6-6-15,0 4-6 16,0 0-21-16,-2 22-21 16,-11 28-8-16,-3 21 8 15,5 13 17-15,11 1-3 16,0 0-7-16,21-8-6 15,27-12-1-15,16-22-11 16,19-31-50-16,10-12-7 16,3-58-127-16,-11-27-185 15</inkml:trace>
  <inkml:trace contextRef="#ctx0" brushRef="#br0" timeOffset="60079.692">5849 15464 617 0,'0'0'127'0,"0"0"-127"15,0 0-11-15,0 0-2 16,0 0 13-16,-2 129 17 16,11-59-1-16,-3-2-16 15,-4-6-4-15,-2-12-58 16,0-19-100-16,0-28-165 16</inkml:trace>
  <inkml:trace contextRef="#ctx0" brushRef="#br0" timeOffset="60314.3416">5858 15101 342 0,'0'0'82'0,"0"0"-53"15,0 0-17-15,0 0 7 16,0 0-19-16,0 0 0 16,-16-22-35-16,16 22-55 15,16 8-60-15,-1 10 21 16</inkml:trace>
  <inkml:trace contextRef="#ctx0" brushRef="#br0" timeOffset="60557.8511">6306 15302 532 0,'0'0'124'16,"0"0"-124"-16,0 0-23 15,0 0 23-15,0 0 46 16,75 164-12-16,-63-82 7 15,-10 7-20-15,-2-5-13 16,-7 2-4-16,-17-12-4 16,-7-10-24-16,-6-9-38 15,-7-17-83-15,-5-24-174 16</inkml:trace>
  <inkml:trace contextRef="#ctx0" brushRef="#br0" timeOffset="60794.5479">5561 15374 433 0,'0'0'121'0,"0"0"-90"16,0 0-31-16,0 0 0 15,0 0 10-15,0 0 0 16,-58 178 31-16,52-93-17 0,6-5-18 15,0-4-6-15,35-14-14 16,21-8-48-16,20-22-66 16,13-19-95-16</inkml:trace>
  <inkml:trace contextRef="#ctx0" brushRef="#br0" timeOffset="61129.2622">6705 16168 276 0,'0'0'125'0,"0"0"-39"16,0 0-14-16,0 0-11 15,0 0-16-15,0 0-45 16,-20-66-2-16,36 56-2 16,-1 5 4-16,-1 2-3 15,-1 3 3-15,3 0-12 16,3 8 4-16,6 20 8 16,-1 17 1-16,-5 8 7 15,-15 13 4-15,-4 6-6 16,-12 3-6-16,-21-7-49 15,-5-13-164-15</inkml:trace>
  <inkml:trace contextRef="#ctx0" brushRef="#br0" timeOffset="61667.9734">7255 16012 406 0,'0'0'128'0,"0"0"-118"16,0 0-10-16,0 0-45 15,0 0 41-15,0 0 2 16,-58-36-29-16,58 14-72 0,11-5 6 16,14 1 90-1,0 6 7-15,-3 8 17 0,-5 8 9 16,2 4-17-16,-3 0-2 15,-3 18-2-15,-3 31 14 16,-10 13 28-16,0 19 18 16,-10 9-33-16,-19 3 7 15,0 5-4-15,4 1-26 16,5-19-8-16,11-17-1 16,7-20-8-16,2-21-10 15,4-12-11-15,23-10-55 16,10-17 71-16,6-27-13 0,4-21 1 15,-4-5 12 1,-8-3 13-16,-6 1 5 0,-6 12 15 16,-8 14-1-16,-7 20 8 15,-4 17 12-15,-4 4 49 16,0 5-13-16,0 0-19 16,0 0-36-16,0 0-20 15,0 5-1-15,0 27-16 16,0 11 17-16,0 7 5 15,2 3-4-15,6-7-2 16,7-12-21-16,15-16-56 16,12-18-79-16,17-20-112 15</inkml:trace>
  <inkml:trace contextRef="#ctx0" brushRef="#br0" timeOffset="61925.4">8040 15454 390 0,'0'0'134'16,"0"0"-134"-16,0 0 0 16,0 0 15-16,0 0 4 15,-16 157 66-15,3-68-47 16,-7 4-28-16,-2-11-8 15,0-7 0-15,-1-22-2 0,1-12-14 16,2-10-12-16,-2-19-36 16,3-7-79-16,9-5-123 15</inkml:trace>
  <inkml:trace contextRef="#ctx0" brushRef="#br0" timeOffset="62082.0794">7915 15226 518 0,'0'0'137'15,"0"0"-137"-15,0 0-6 0,0 0-63 16,0 0-105 0,0 0-151-16</inkml:trace>
  <inkml:trace contextRef="#ctx0" brushRef="#br0" timeOffset="62315.7982">8549 15374 696 0,'0'0'87'15,"0"0"-87"-15,0 0-81 16,0 0 81-16,62 120 5 0,-45-62 1 15,-5 13 2-15,-12 6-6 16,0 0 1-16,-33 1 0 16,-10-6-3-16,-11-9-56 15,-1-19-106-15,1-22-148 16</inkml:trace>
  <inkml:trace contextRef="#ctx0" brushRef="#br0" timeOffset="62540.4203">7781 15547 594 0,'0'0'73'16,"0"0"-73"-16,0 0-39 15,0 0 39-15,-17 126 21 16,7-50-3-16,2 0-13 15,8-6-4-15,0-2-1 16,37-18-33-16,37-15-121 16,22-21-214-16</inkml:trace>
  <inkml:trace contextRef="#ctx0" brushRef="#br0" timeOffset="63237.263">9475 16062 255 0,'0'0'385'0,"0"0"-385"16,0 0-7-16,0 0 7 0,0 0 41 15,-26 161-14 1,4-89-21-16,-3-2-6 0,1-12 0 16,-3-14-40-16,2-8-42 15,0-19-89-15,4-12-152 16</inkml:trace>
  <inkml:trace contextRef="#ctx0" brushRef="#br0" timeOffset="63402.9196">9222 16154 462 0,'0'0'75'15,"0"0"-72"-15,0 0 94 16,0 0-18-16,-50 122-55 15,28-59-24-15,7 2-30 0,8-10-100 16,7-19-301-16</inkml:trace>
  <inkml:trace contextRef="#ctx0" brushRef="#br0" timeOffset="64150.8627">12137 15753 545 0,'0'0'165'16,"0"0"-114"-16,0 0 1 0,0 0-26 15,0 0-26 1,0 0-14-16,-14 98 14 0,10-8 3 16,-7 21 7-16,-3 9-9 15,-3 6-1-15,-1-15-2 16,1-12-26-16,-2-32-4 15,1-18 8-15,-1-22 4 16,-4-15 9-16,-4-12-11 16,1 0-12-16,4-26 14 15,6-28 7-15,9-26 13 16,7-14 7-16,0 5 18 16,18 13 18-16,20 28-28 15,15 24-15-15,7 17-16 16,8 7-11-16,-6 17-4 15,-6 19-6-15,-12 12-35 0,-13-3-109 16,-6-3-178-16</inkml:trace>
  <inkml:trace contextRef="#ctx0" brushRef="#br0" timeOffset="64317.973">12438 16276 407 0,'0'0'271'16,"0"0"-224"-16,0 0-47 15,0 0-5-15,0 0 5 16,11 128 4-16,-6-59 12 16,-5-2-16-16,4-14-9 15,5-19-101-15,7-20-118 0,6-14-77 16</inkml:trace>
  <inkml:trace contextRef="#ctx0" brushRef="#br0" timeOffset="64459.2408">12574 15895 551 0,'0'0'119'0,"0"0"-119"15,0 0-15-15,0 0-5 16,0 0-47-16,0 0-2 16,70 86-175-16</inkml:trace>
  <inkml:trace contextRef="#ctx0" brushRef="#br0" timeOffset="64803.5316">12962 15913 475 0,'0'0'182'16,"0"0"-146"-16,0 0-26 16,0 0 9-16,0 0-12 15,0 0 7-15,89 73-12 16,0-73-2-16,28-6-7 15,7-34-27-15,-13-17-12 16,-22-7 25-16,-28 3 10 16,-25 8-49-16,-23 17-12 15,-13 18 46-15,0 14 3 16,-36 4-1-16,-9 30-16 0,-10 20 36 16,-5 16 4-16,-2 15 19 15,2 13 15-15,-1 8 5 16,12 5-3-16,14 4-3 15,14-12-19-15,21-17-14 16,0-26-14-16,2-20-20 16,21-22-17-16,-1-14-41 15,2-4-139-15</inkml:trace>
  <inkml:trace contextRef="#ctx0" brushRef="#br0" timeOffset="65231.5843">15479 15980 448 0,'0'0'0'0,"0"0"0"15,-54 136 11-15,27-78 3 16,-6 3 24-16,-3 2-23 16,-1 0-15-16,-6-20-12 15,5-14-124-15,7-21-242 16</inkml:trace>
  <inkml:trace contextRef="#ctx0" brushRef="#br0" timeOffset="65383.2974">14960 16106 566 0,'0'0'92'0,"0"0"-80"15,0 0-2-15,-61 138-10 16,59-80-13-16,2-9-129 15,0-13-323-15</inkml:trace>
  <inkml:trace contextRef="#ctx0" brushRef="#br0" timeOffset="66011.0627">17674 15562 436 0,'0'0'73'16,"0"0"-53"-16,-19 115-20 16,9-39 57-16,2 8-20 15,1 6-20-15,5-5-12 16,0-3-5-16,2-8-4 0,0-12-72 15,8-16-149-15</inkml:trace>
  <inkml:trace contextRef="#ctx0" brushRef="#br0" timeOffset="66231.5656">18033 15566 583 0,'0'0'181'0,"0"0"-126"16,0 0-21-16,0 0-2 16,0 0-32-16,0 0-4 0,0 99 4 15,0-3 0 1,0 17 0-16,0 7-2 0,0-4-47 16,0 0-33-16,11-22-79 15,30-22-193-15</inkml:trace>
  <inkml:trace contextRef="#ctx0" brushRef="#br0" timeOffset="66809.5727">23894 15499 406 0,'0'0'231'16,"0"0"-161"-16,0 0-69 15,0 0-1-15,0 0 0 16,-58 162 39-16,33-79-10 0,10 2-18 15,8-1-2-15,7-7-9 16,0-11-1-16,3-10-35 16,14-12-17-16,3-14-44 15,-2-25-128-15</inkml:trace>
  <inkml:trace contextRef="#ctx0" brushRef="#br0" timeOffset="66995.5652">23707 15562 520 0,'0'0'201'16,"0"0"-148"-16,0 0-52 15,0 0-1-15,0 0-16 16,0 0 16-16,-29 155 19 0,18-75-12 16,-3 4-7-16,-6 6-14 15,-16-3-47-15,-15-3-75 16,-18-3-222-16</inkml:trace>
  <inkml:trace contextRef="#ctx0" brushRef="#br0" timeOffset="67241.0661">22291 15918 435 0,'0'0'200'15,"0"0"-198"-15,0 0 12 16,0 0-14-16,-100 157 15 16,66-99-10-16,1 5-5 15,0-1-27-15,-1-13-76 16,1-17-200-16</inkml:trace>
  <inkml:trace contextRef="#ctx0" brushRef="#br0" timeOffset="67407.5636">21618 15932 596 0,'0'0'12'15,"0"0"-11"-15,-71 134-1 16,46-62 4-16,-2 2 0 15,-4 9-4-15,-15 0-19 16,-22-6-82-16,-12-15-117 16</inkml:trace>
  <inkml:trace contextRef="#ctx0" brushRef="#br0" timeOffset="67829.0472">20291 16302 178 0,'0'0'198'16,"0"0"-128"-16,0 0 39 15,0 0 0-15,0 0-24 16,0 0-59-16,79 5-16 16,-3-5 32-16,-1 0-42 15,-19 0-16-15,-33 0-85 16,-26 9-111-16,-57 14-286 16</inkml:trace>
  <inkml:trace contextRef="#ctx0" brushRef="#br0" timeOffset="68196.1995">19489 16092 224 0,'0'0'159'16,"0"0"-133"-16,0 0 54 15,-136 148 16-15,94-90-32 16,6 5-35-16,7-9-22 16,4-10-7-16,10-8-15 15,1-14-48-15,4-14-69 16,1-8-124-16</inkml:trace>
  <inkml:trace contextRef="#ctx0" brushRef="#br0" timeOffset="68351.4221">19068 16191 308 0,'0'0'192'0,"0"0"-168"16,0 0 80-16,0 0-9 15,-112 138-8-15,84-89-21 16,-1 9-33-16,2-3-33 16,2-3-24-16,11-12-124 15,12-11-252-15</inkml:trace>
  <inkml:trace contextRef="#ctx0" brushRef="#br0" timeOffset="68989.2245">24483 15797 525 0,'0'0'195'16,"0"0"-82"-16,0 0-46 16,0 0-23-16,0 0-44 15,0 0-5-15,-23 39-9 16,14 12 13-16,0 12 1 16,0-10-18-16,1-4-54 15,0-9-32-15,2-16-67 16,-1-16-174-16</inkml:trace>
  <inkml:trace contextRef="#ctx0" brushRef="#br0" timeOffset="69160.3255">24353 15538 498 0,'0'0'196'0,"0"0"-86"16,0 0-54-16,0 0-36 15,0 0-20-15,0 0-54 16,6-18-72-16,17 32-171 16,12 4-46-16</inkml:trace>
  <inkml:trace contextRef="#ctx0" brushRef="#br0" timeOffset="70001.0583">24986 15712 253 0,'0'0'144'16,"0"0"-76"-16,0 0 19 16,0 0-2-16,0 0-22 15,0 0-34-15,0-3-24 16,-17 13-3-16,-18 12 2 0,-4 4-4 15,-3 0-6-15,3-3-19 16,13-6-2-16,10-2-9 16,12-12 13-16,4 3-18 15,0-1 12-15,20 2 11 16,24-2 18-16,16-2 20 16,9 1 13-16,-1 2 9 15,-13-2-16-15,-12 6 5 16,-14 2-8-16,-14 2-8 15,-9 0-15-15,-6 13 0 16,-2 5 27-16,-31 8 24 16,-13 4 0-16,-10-8-27 15,0-4-16-15,6-5-5 16,13-12-3-16,14-5-6 0,10-10-18 16,9 0-5-16,2 0 19 15,2-18-39-15,0-12-40 16,6-2-22-16,32 2-84 15</inkml:trace>
  <inkml:trace contextRef="#ctx0" brushRef="#br0" timeOffset="70429.425">25996 15623 582 0,'0'0'109'0,"0"0"-97"15,0 0 28-15,0 0-7 16,0 0-1-16,2 135 31 15,18-64-44-15,5 9-13 16,-5 1-6-16,-3-1-15 16,-5 0-61-16,-1-12-67 15,4-10-118-15</inkml:trace>
  <inkml:trace contextRef="#ctx0" brushRef="#br0" timeOffset="70825.5264">26676 16128 447 0,'0'0'142'0,"0"0"-96"16,11-106-8-16,-13 78-2 15,-23-3 7-15,-4 13-23 16,0 9-5-16,2 5-10 16,-1 4-5-16,-6 0-3 15,0 18-1-15,1 10-3 16,0 7 4-16,8 6-5 15,8-3-3-15,7 3 8 16,10-9-5-16,0-3-3 16,25 0 1-16,18-8-1 0,9-7-4 15,11-14 6 1,-3 0-4-16,-2-4 13 0,-6-20 3 16,-13-6 18-16,-9 2 15 15,-10 8 2-15,-14 10-4 16,-1 10 6-16,-5 0-27 15,0 0-13-15,0 0-18 16,0 10-7-16,0 17 18 16,0 2 4-16,0 3-1 15,11-6-53-15,7-11-41 16,11-12-63-16,4-3-77 16</inkml:trace>
  <inkml:trace contextRef="#ctx0" brushRef="#br0" timeOffset="71126.9661">27068 15793 272 0,'0'0'250'0,"0"0"-71"0,0 0-53 16,0 0-74-16,0 0-34 15,0 0-18-15,24 23-5 16,3 35 5-16,2 8 10 16,2 6-7-16,-6-9-3 15,-7 0-6-15,-7-10-26 16,-7-14-27-16,-4-19-13 15,0-12-2-15,0-8 41 16,-6-18 21-16,-3-26-9 16,7-16 21-16,2-22 2 15,11-17 40-15,22-5 9 0,5 6-8 16,-2 22 39 0,-10 32-8-16,-10 18-36 0,-1 22-38 15,8 4-7-15,10 17-102 16,10 26-21-16,1 11-204 15</inkml:trace>
  <inkml:trace contextRef="#ctx0" brushRef="#br0" timeOffset="71516.1303">27808 16029 552 0,'0'0'9'16,"0"0"-4"-16,-122-120 0 0,93 76 65 15,6-2 21-15,17 8-62 16,6 2-19-16,0 12 8 16,6 12-18-16,23 8-12 15,12 4-26-15,5 26 29 16,4 27 2-16,-2 25-16 16,-5 17 2-16,-8 18 2 15,-6 17-4-15,-4 13 20 16,-3-1 3-16,-4-8 8 15,-2-22 12-15,-9-27-10 16,-7-27-4-16,0-22 10 16,-3-17 27-16,-24-16 21 15,-10-3 20-15,-10-3-23 16,-9-24-51-16,2-9 11 0,1-5-13 16,4-5-4-16,11 7-4 15,9-2-3-15,13 5-11 16,16-3-21-16,7 1-54 15,46-8-99-15,26-9-159 16</inkml:trace>
  <inkml:trace contextRef="#ctx0" brushRef="#br0" timeOffset="71889.4182">28537 15869 547 0,'0'0'139'16,"0"0"-99"-16,0 0-35 0,0 0 3 16,0 0-1-16,0 0-7 15,-85 117-8-15,87-91-12 16,27-12-3-16,14-11-6 16,4-3 8-16,2-12 3 15,-5-15-13-15,-13-6 18 16,-15 3 3-16,-16 9-46 15,0 2-1-15,-18 15 36 16,-20 4 21-16,-11 0 1 16,-11 23 24-16,-5 16 28 15,1 10 29-15,6 9-19 0,12 6-13 16,14 2-3 0,21 1-6-16,11 4-13 0,5-4-12 15,41-9-7-15,27-16-7 16,33-21-2-16,31-16-30 15,20-5-97-15,-7-36-171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9CA7D3-2B8E-4F67-B7EF-08BAFC66A09B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B0BAE-3626-4760-827E-A34A6BCDD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303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40F4F-2E68-49E1-BA91-BDD695958591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B0FC-E832-4164-8B98-3EE397BA8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57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40F4F-2E68-49E1-BA91-BDD695958591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B0FC-E832-4164-8B98-3EE397BA8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87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40F4F-2E68-49E1-BA91-BDD695958591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B0FC-E832-4164-8B98-3EE397BA8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86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40F4F-2E68-49E1-BA91-BDD695958591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B0FC-E832-4164-8B98-3EE397BA8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037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40F4F-2E68-49E1-BA91-BDD695958591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B0FC-E832-4164-8B98-3EE397BA8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938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40F4F-2E68-49E1-BA91-BDD695958591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B0FC-E832-4164-8B98-3EE397BA8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96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40F4F-2E68-49E1-BA91-BDD695958591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B0FC-E832-4164-8B98-3EE397BA8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08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40F4F-2E68-49E1-BA91-BDD695958591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B0FC-E832-4164-8B98-3EE397BA8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63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40F4F-2E68-49E1-BA91-BDD695958591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B0FC-E832-4164-8B98-3EE397BA8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29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40F4F-2E68-49E1-BA91-BDD695958591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B0FC-E832-4164-8B98-3EE397BA8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285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40F4F-2E68-49E1-BA91-BDD695958591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B0FC-E832-4164-8B98-3EE397BA8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404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E40F4F-2E68-49E1-BA91-BDD695958591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6B0FC-E832-4164-8B98-3EE397BA8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951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19.tiff"/><Relationship Id="rId7" Type="http://schemas.openxmlformats.org/officeDocument/2006/relationships/image" Target="../media/image23.jp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Relationship Id="rId9" Type="http://schemas.openxmlformats.org/officeDocument/2006/relationships/image" Target="../media/image30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3.emf"/><Relationship Id="rId3" Type="http://schemas.openxmlformats.org/officeDocument/2006/relationships/image" Target="../media/image19.tiff"/><Relationship Id="rId7" Type="http://schemas.openxmlformats.org/officeDocument/2006/relationships/image" Target="../media/image24.png"/><Relationship Id="rId12" Type="http://schemas.openxmlformats.org/officeDocument/2006/relationships/customXml" Target="../ink/ink7.xml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tiff"/><Relationship Id="rId11" Type="http://schemas.openxmlformats.org/officeDocument/2006/relationships/image" Target="../media/image25.jpeg"/><Relationship Id="rId5" Type="http://schemas.openxmlformats.org/officeDocument/2006/relationships/image" Target="../media/image21.tiff"/><Relationship Id="rId10" Type="http://schemas.openxmlformats.org/officeDocument/2006/relationships/image" Target="../media/image28.png"/><Relationship Id="rId4" Type="http://schemas.openxmlformats.org/officeDocument/2006/relationships/image" Target="../media/image20.tiff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12" Type="http://schemas.openxmlformats.org/officeDocument/2006/relationships/image" Target="../media/image34.em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tiff"/><Relationship Id="rId11" Type="http://schemas.openxmlformats.org/officeDocument/2006/relationships/customXml" Target="../ink/ink8.xml"/><Relationship Id="rId5" Type="http://schemas.openxmlformats.org/officeDocument/2006/relationships/image" Target="NULL"/><Relationship Id="rId10" Type="http://schemas.openxmlformats.org/officeDocument/2006/relationships/image" Target="../media/image310.png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NULL"/><Relationship Id="rId7" Type="http://schemas.openxmlformats.org/officeDocument/2006/relationships/customXml" Target="../ink/ink9.xml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3" Type="http://schemas.openxmlformats.org/officeDocument/2006/relationships/image" Target="../media/image26.tiff"/><Relationship Id="rId7" Type="http://schemas.openxmlformats.org/officeDocument/2006/relationships/image" Target="../media/image38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7.tiff"/><Relationship Id="rId9" Type="http://schemas.openxmlformats.org/officeDocument/2006/relationships/image" Target="../media/image3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39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26.tiff"/><Relationship Id="rId7" Type="http://schemas.openxmlformats.org/officeDocument/2006/relationships/image" Target="../media/image18.tiff"/><Relationship Id="rId12" Type="http://schemas.openxmlformats.org/officeDocument/2006/relationships/image" Target="../media/image46.em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tiff"/><Relationship Id="rId11" Type="http://schemas.openxmlformats.org/officeDocument/2006/relationships/customXml" Target="../ink/ink12.xml"/><Relationship Id="rId5" Type="http://schemas.openxmlformats.org/officeDocument/2006/relationships/image" Target="../media/image29.tiff"/><Relationship Id="rId10" Type="http://schemas.openxmlformats.org/officeDocument/2006/relationships/image" Target="../media/image33.tiff"/><Relationship Id="rId4" Type="http://schemas.openxmlformats.org/officeDocument/2006/relationships/image" Target="../media/image28.tiff"/><Relationship Id="rId9" Type="http://schemas.openxmlformats.org/officeDocument/2006/relationships/image" Target="../media/image32.tif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NULL"/><Relationship Id="rId7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image" Target="../media/image48.emf"/><Relationship Id="rId5" Type="http://schemas.openxmlformats.org/officeDocument/2006/relationships/image" Target="NULL"/><Relationship Id="rId10" Type="http://schemas.openxmlformats.org/officeDocument/2006/relationships/customXml" Target="../ink/ink14.xml"/><Relationship Id="rId4" Type="http://schemas.openxmlformats.org/officeDocument/2006/relationships/image" Target="NULL"/><Relationship Id="rId9" Type="http://schemas.openxmlformats.org/officeDocument/2006/relationships/image" Target="../media/image47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13" Type="http://schemas.openxmlformats.org/officeDocument/2006/relationships/image" Target="NULL"/><Relationship Id="rId18" Type="http://schemas.openxmlformats.org/officeDocument/2006/relationships/customXml" Target="../ink/ink15.xml"/><Relationship Id="rId3" Type="http://schemas.openxmlformats.org/officeDocument/2006/relationships/image" Target="../media/image52.png"/><Relationship Id="rId7" Type="http://schemas.openxmlformats.org/officeDocument/2006/relationships/image" Target="../media/image29.tiff"/><Relationship Id="rId17" Type="http://schemas.openxmlformats.org/officeDocument/2006/relationships/image" Target="../media/image33.tiff"/><Relationship Id="rId2" Type="http://schemas.openxmlformats.org/officeDocument/2006/relationships/image" Target="../media/image51.png"/><Relationship Id="rId16" Type="http://schemas.openxmlformats.org/officeDocument/2006/relationships/image" Target="../media/image36.tiff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5" Type="http://schemas.openxmlformats.org/officeDocument/2006/relationships/image" Target="../media/image26.tiff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../media/image52.emf"/><Relationship Id="rId4" Type="http://schemas.openxmlformats.org/officeDocument/2006/relationships/image" Target="../media/image22.tiff"/><Relationship Id="rId14" Type="http://schemas.openxmlformats.org/officeDocument/2006/relationships/image" Target="../media/image35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emf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customXml" Target="../ink/ink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986" y="2092094"/>
            <a:ext cx="108395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Century Schoolbook" panose="02040604050505020304" pitchFamily="18" charset="0"/>
              </a:rPr>
              <a:t>Lecture 10:</a:t>
            </a:r>
          </a:p>
          <a:p>
            <a:pPr algn="ctr"/>
            <a:r>
              <a:rPr lang="en-US" sz="5400" dirty="0" smtClean="0">
                <a:latin typeface="Century Schoolbook" panose="02040604050505020304" pitchFamily="18" charset="0"/>
                <a:ea typeface="Century Schoolbook" charset="0"/>
                <a:cs typeface="Times New Roman" panose="02020603050405020304" pitchFamily="18" charset="0"/>
              </a:rPr>
              <a:t>Face Recognition</a:t>
            </a:r>
            <a:endParaRPr lang="en-US" sz="5400" dirty="0">
              <a:latin typeface="Century Schoolbook" panose="02040604050505020304" pitchFamily="18" charset="0"/>
              <a:ea typeface="Century Schoolbook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10  -  </a:t>
            </a:r>
            <a:fld id="{D0B40B6D-1000-41F9-A545-0A256AF55CE8}" type="slidenum">
              <a:rPr lang="en-US" smtClean="0"/>
              <a:t>1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81100" y="6072412"/>
            <a:ext cx="9829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entury Schoolbook" panose="02040604050505020304" pitchFamily="18" charset="0"/>
              </a:rPr>
              <a:t>Most </a:t>
            </a:r>
            <a:r>
              <a:rPr lang="en-US" sz="1600" dirty="0">
                <a:latin typeface="Century Schoolbook" panose="02040604050505020304" pitchFamily="18" charset="0"/>
              </a:rPr>
              <a:t>material from </a:t>
            </a:r>
            <a:r>
              <a:rPr lang="en-US" sz="1600" dirty="0">
                <a:latin typeface="Century Schoolbook" panose="02040604050505020304" pitchFamily="18" charset="0"/>
                <a:ea typeface="Century Schoolbook" charset="0"/>
                <a:cs typeface="Century Schoolbook" charset="0"/>
              </a:rPr>
              <a:t>Andrew</a:t>
            </a:r>
            <a:r>
              <a:rPr lang="en-US" sz="1600" dirty="0">
                <a:latin typeface="Century Schoolbook" panose="02040604050505020304" pitchFamily="18" charset="0"/>
              </a:rPr>
              <a:t> NG’s course at </a:t>
            </a:r>
            <a:r>
              <a:rPr lang="en-US" sz="1600" dirty="0" smtClean="0">
                <a:latin typeface="Century Schoolbook" panose="02040604050505020304" pitchFamily="18" charset="0"/>
              </a:rPr>
              <a:t>Coursera</a:t>
            </a:r>
            <a:endParaRPr lang="en-US" sz="16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02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10  -  </a:t>
            </a:r>
            <a:fld id="{D0B40B6D-1000-41F9-A545-0A256AF55CE8}" type="slidenum">
              <a:rPr lang="en-US" smtClean="0"/>
              <a:t>10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3236" y="132286"/>
            <a:ext cx="31197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Face Detection: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144" y="0"/>
            <a:ext cx="8229600" cy="60499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45417" y="6056111"/>
            <a:ext cx="10475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entury Schoolbook" charset="0"/>
                <a:ea typeface="Century Schoolbook" charset="0"/>
                <a:cs typeface="Century Schoolbook" charset="0"/>
              </a:rPr>
              <a:t>[Zhang 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et al.,2015, Joint Face Detection and Alignment using Multi-task Cascaded Convolutional Networks]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674640" y="30240"/>
              <a:ext cx="10339200" cy="56685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7080" y="23760"/>
                <a:ext cx="10351800" cy="568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471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10  -  </a:t>
            </a:r>
            <a:fld id="{D0B40B6D-1000-41F9-A545-0A256AF55CE8}" type="slidenum">
              <a:rPr lang="en-US" smtClean="0"/>
              <a:t>11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04296" y="3110181"/>
            <a:ext cx="3783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Liveness Detection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04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       Lecture 10   -  </a:t>
            </a:r>
            <a:fld id="{D0B40B6D-1000-41F9-A545-0A256AF55CE8}" type="slidenum">
              <a:rPr lang="en-US" smtClean="0"/>
              <a:t>12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36" y="132286"/>
            <a:ext cx="38972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Liveness Detection: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06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10  -  </a:t>
            </a:r>
            <a:fld id="{D0B40B6D-1000-41F9-A545-0A256AF55CE8}" type="slidenum">
              <a:rPr lang="en-US" smtClean="0"/>
              <a:t>13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23611" y="3052124"/>
            <a:ext cx="34243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Face Recognition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16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       Lecture 10   -  </a:t>
            </a:r>
            <a:fld id="{D0B40B6D-1000-41F9-A545-0A256AF55CE8}" type="slidenum">
              <a:rPr lang="en-US" smtClean="0"/>
              <a:t>14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36" y="132286"/>
            <a:ext cx="35381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Face Recognition: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927100" y="1078113"/>
            <a:ext cx="10756900" cy="2140710"/>
            <a:chOff x="927100" y="1323777"/>
            <a:chExt cx="10756900" cy="2140710"/>
          </a:xfrm>
        </p:grpSpPr>
        <p:sp>
          <p:nvSpPr>
            <p:cNvPr id="9" name="TextBox 8"/>
            <p:cNvSpPr txBox="1"/>
            <p:nvPr/>
          </p:nvSpPr>
          <p:spPr>
            <a:xfrm>
              <a:off x="927100" y="1323777"/>
              <a:ext cx="26997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Century Schoolbook" charset="0"/>
                  <a:ea typeface="Century Schoolbook" charset="0"/>
                  <a:cs typeface="Century Schoolbook" charset="0"/>
                </a:rPr>
                <a:t>Verification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47800" y="1861873"/>
              <a:ext cx="48478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>
                <a:buFont typeface="Arial" charset="0"/>
                <a:buChar char="•"/>
              </a:pPr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Input image, name/ID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47800" y="2387269"/>
              <a:ext cx="102362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charset="0"/>
                <a:buChar char="•"/>
              </a:pPr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Output whether the input image is that of the claimed person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27100" y="3529670"/>
            <a:ext cx="10756900" cy="2755007"/>
            <a:chOff x="927100" y="3775334"/>
            <a:chExt cx="10756900" cy="2755007"/>
          </a:xfrm>
        </p:grpSpPr>
        <p:sp>
          <p:nvSpPr>
            <p:cNvPr id="13" name="TextBox 12"/>
            <p:cNvSpPr txBox="1"/>
            <p:nvPr/>
          </p:nvSpPr>
          <p:spPr>
            <a:xfrm>
              <a:off x="927100" y="3775334"/>
              <a:ext cx="26997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Century Schoolbook" charset="0"/>
                  <a:ea typeface="Century Schoolbook" charset="0"/>
                  <a:cs typeface="Century Schoolbook" charset="0"/>
                </a:rPr>
                <a:t>Recognition</a:t>
              </a:r>
              <a:endParaRPr lang="en-US" sz="32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47800" y="4402330"/>
              <a:ext cx="602600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>
                <a:buFont typeface="Arial" charset="0"/>
                <a:buChar char="•"/>
              </a:pPr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Has a database of K persons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47800" y="4927726"/>
              <a:ext cx="8712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charset="0"/>
                <a:buChar char="•"/>
              </a:pPr>
              <a:r>
                <a:rPr lang="en-US" sz="3200">
                  <a:latin typeface="Century Schoolbook" charset="0"/>
                  <a:ea typeface="Century Schoolbook" charset="0"/>
                  <a:cs typeface="Century Schoolbook" charset="0"/>
                </a:rPr>
                <a:t>Get an input </a:t>
              </a:r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image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447800" y="5453123"/>
              <a:ext cx="102362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charset="0"/>
                <a:buChar char="•"/>
              </a:pPr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Output ID if the image is any of the K persons (or “not recognized”)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470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10  -  </a:t>
            </a:r>
            <a:fld id="{D0B40B6D-1000-41F9-A545-0A256AF55CE8}" type="slidenum">
              <a:rPr lang="en-US" smtClean="0"/>
              <a:t>15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23611" y="3052124"/>
            <a:ext cx="38234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One-Shot Learning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98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       Lecture 10   -  </a:t>
            </a:r>
            <a:fld id="{D0B40B6D-1000-41F9-A545-0A256AF55CE8}" type="slidenum">
              <a:rPr lang="en-US" smtClean="0"/>
              <a:t>16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36" y="132286"/>
            <a:ext cx="38699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One-shot Learning: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1000" r="9500" b="30387"/>
          <a:stretch/>
        </p:blipFill>
        <p:spPr>
          <a:xfrm>
            <a:off x="882651" y="1102043"/>
            <a:ext cx="1123950" cy="10417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6666" t="19191" r="26297" b="37212"/>
          <a:stretch/>
        </p:blipFill>
        <p:spPr>
          <a:xfrm>
            <a:off x="882651" y="5031106"/>
            <a:ext cx="1123950" cy="10417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51" y="3721418"/>
            <a:ext cx="1123950" cy="10417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74978" t="21996" r="17580" b="65741"/>
          <a:stretch/>
        </p:blipFill>
        <p:spPr>
          <a:xfrm>
            <a:off x="882651" y="2411731"/>
            <a:ext cx="1123950" cy="1041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l="23299" t="4630" r="20966" b="54999"/>
          <a:stretch/>
        </p:blipFill>
        <p:spPr>
          <a:xfrm>
            <a:off x="3368676" y="3709397"/>
            <a:ext cx="1123950" cy="10417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/>
          <a:srcRect l="18864" t="3944" r="22050" b="37698"/>
          <a:stretch/>
        </p:blipFill>
        <p:spPr>
          <a:xfrm>
            <a:off x="3368676" y="2342602"/>
            <a:ext cx="1124712" cy="111088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642100" y="1102043"/>
            <a:ext cx="49666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Learning from one example to recognize the person again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67931" y="3275262"/>
            <a:ext cx="4966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>Solution: Soft-max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51187" y="4048070"/>
            <a:ext cx="4966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>We don’t have enough training data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51187" y="5125288"/>
            <a:ext cx="4966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>What if new person joins the team??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189000" y="1515960"/>
              <a:ext cx="5701680" cy="5047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4320" y="1510200"/>
                <a:ext cx="5709240" cy="505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084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       Lecture 10   -  </a:t>
            </a:r>
            <a:fld id="{D0B40B6D-1000-41F9-A545-0A256AF55CE8}" type="slidenum">
              <a:rPr lang="en-US" smtClean="0"/>
              <a:t>17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36" y="132286"/>
            <a:ext cx="88375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One-shot Learning</a:t>
            </a: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: Similarity Function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2"/>
          <a:srcRect l="21000" r="9500" b="30387"/>
          <a:stretch/>
        </p:blipFill>
        <p:spPr>
          <a:xfrm>
            <a:off x="874714" y="2629959"/>
            <a:ext cx="657224" cy="609164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3"/>
          <a:srcRect l="26666" t="19191" r="26297" b="37212"/>
          <a:stretch/>
        </p:blipFill>
        <p:spPr>
          <a:xfrm>
            <a:off x="882651" y="4999247"/>
            <a:ext cx="657224" cy="609164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51" y="4199625"/>
            <a:ext cx="657224" cy="609164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5"/>
          <a:srcRect l="74978" t="21996" r="17580" b="65741"/>
          <a:stretch/>
        </p:blipFill>
        <p:spPr>
          <a:xfrm>
            <a:off x="900114" y="3384995"/>
            <a:ext cx="657224" cy="609164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6"/>
          <a:srcRect l="23299" t="4630" r="20966" b="54999"/>
          <a:stretch/>
        </p:blipFill>
        <p:spPr>
          <a:xfrm>
            <a:off x="2276476" y="4359279"/>
            <a:ext cx="657224" cy="609164"/>
          </a:xfrm>
          <a:prstGeom prst="rect">
            <a:avLst/>
          </a:prstGeom>
        </p:spPr>
      </p:pic>
      <p:pic>
        <p:nvPicPr>
          <p:cNvPr id="65" name="Picture 64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276476" y="3528773"/>
            <a:ext cx="658368" cy="6126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622300" y="1111531"/>
                <a:ext cx="105927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latin typeface="Cambria Math" charset="0"/>
                    <a:ea typeface="Cambria Math" charset="0"/>
                    <a:cs typeface="Cambria Math" charset="0"/>
                  </a:rPr>
                  <a:t>d(img1,img2)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</m:t>
                    </m:r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degree of difference between images</a:t>
                </a: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00" y="1111531"/>
                <a:ext cx="10592744" cy="584775"/>
              </a:xfrm>
              <a:prstGeom prst="rect">
                <a:avLst/>
              </a:prstGeom>
              <a:blipFill>
                <a:blip r:embed="rId8"/>
                <a:stretch>
                  <a:fillRect l="-1438" t="-1458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622300" y="1874681"/>
                <a:ext cx="1059274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If </a:t>
                </a:r>
                <a:r>
                  <a:rPr lang="en-US" sz="3200" dirty="0">
                    <a:latin typeface="Cambria Math" charset="0"/>
                    <a:ea typeface="Cambria Math" charset="0"/>
                    <a:cs typeface="Cambria Math" charset="0"/>
                  </a:rPr>
                  <a:t>d(img1,img2) 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≤ 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𝜏</m:t>
                    </m:r>
                    <m:r>
                      <a:rPr 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00" y="1874681"/>
                <a:ext cx="10592744" cy="584775"/>
              </a:xfrm>
              <a:prstGeom prst="rect">
                <a:avLst/>
              </a:prstGeom>
              <a:blipFill>
                <a:blip r:embed="rId9"/>
                <a:stretch>
                  <a:fillRect l="-1438" t="-14737" b="-3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3635353" y="2459456"/>
                <a:ext cx="107535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&gt;</m:t>
                      </m:r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 </m:t>
                      </m:r>
                      <m:r>
                        <a:rPr lang="en-US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𝜏</m:t>
                      </m:r>
                      <m:r>
                        <a:rPr lang="en-US" sz="32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353" y="2459456"/>
                <a:ext cx="1075359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/>
          <p:cNvSpPr txBox="1"/>
          <p:nvPr/>
        </p:nvSpPr>
        <p:spPr>
          <a:xfrm>
            <a:off x="5335817" y="1936235"/>
            <a:ext cx="4966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>Same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335817" y="2416853"/>
            <a:ext cx="4966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>Different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604000" y="3796031"/>
            <a:ext cx="39188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entury Schoolbook" charset="0"/>
                <a:ea typeface="Century Schoolbook" charset="0"/>
                <a:cs typeface="Century Schoolbook" charset="0"/>
              </a:rPr>
              <a:t>We need to learn d or Similarity function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18" t="22646"/>
          <a:stretch/>
        </p:blipFill>
        <p:spPr>
          <a:xfrm>
            <a:off x="900114" y="5769291"/>
            <a:ext cx="639761" cy="5847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" name="Ink 2"/>
              <p14:cNvContentPartPr/>
              <p14:nvPr/>
            </p14:nvContentPartPr>
            <p14:xfrm>
              <a:off x="1524240" y="3018960"/>
              <a:ext cx="925920" cy="2848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15960" y="3011040"/>
                <a:ext cx="938880" cy="286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8176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  <p:bldP spid="70" grpId="0"/>
      <p:bldP spid="71" grpId="0"/>
      <p:bldP spid="7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       Lecture 10   -  </a:t>
            </a:r>
            <a:fld id="{D0B40B6D-1000-41F9-A545-0A256AF55CE8}" type="slidenum">
              <a:rPr lang="en-US" smtClean="0"/>
              <a:t>18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36" y="132286"/>
            <a:ext cx="36455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Siamese Network: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45417" y="6070627"/>
            <a:ext cx="7571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Taigman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et. al., 2014. DeepFace closing the gap to human level performance]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92151" y="1113497"/>
            <a:ext cx="9934694" cy="1900527"/>
            <a:chOff x="692151" y="1519894"/>
            <a:chExt cx="9934694" cy="1900527"/>
          </a:xfrm>
        </p:grpSpPr>
        <p:grpSp>
          <p:nvGrpSpPr>
            <p:cNvPr id="8" name="Group 7"/>
            <p:cNvGrpSpPr/>
            <p:nvPr/>
          </p:nvGrpSpPr>
          <p:grpSpPr>
            <a:xfrm>
              <a:off x="692151" y="1519894"/>
              <a:ext cx="9934694" cy="1247457"/>
              <a:chOff x="692151" y="1519894"/>
              <a:chExt cx="9934694" cy="1247457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/>
              <a:srcRect l="21000" r="9500" b="30387"/>
              <a:stretch/>
            </p:blipFill>
            <p:spPr>
              <a:xfrm>
                <a:off x="692151" y="1610043"/>
                <a:ext cx="1123950" cy="1041761"/>
              </a:xfrm>
              <a:prstGeom prst="rect">
                <a:avLst/>
              </a:prstGeom>
            </p:spPr>
          </p:pic>
          <p:cxnSp>
            <p:nvCxnSpPr>
              <p:cNvPr id="11" name="Straight Arrow Connector 10"/>
              <p:cNvCxnSpPr/>
              <p:nvPr/>
            </p:nvCxnSpPr>
            <p:spPr>
              <a:xfrm>
                <a:off x="2032000" y="2143623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Cube 11"/>
              <p:cNvSpPr/>
              <p:nvPr/>
            </p:nvSpPr>
            <p:spPr>
              <a:xfrm>
                <a:off x="2705099" y="1620608"/>
                <a:ext cx="1117600" cy="1117600"/>
              </a:xfrm>
              <a:prstGeom prst="cube">
                <a:avLst>
                  <a:gd name="adj" fmla="val 30682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Arrow Connector 12"/>
              <p:cNvCxnSpPr/>
              <p:nvPr/>
            </p:nvCxnSpPr>
            <p:spPr>
              <a:xfrm>
                <a:off x="4152900" y="2143623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Cube 13"/>
              <p:cNvSpPr/>
              <p:nvPr/>
            </p:nvSpPr>
            <p:spPr>
              <a:xfrm>
                <a:off x="4813299" y="1620608"/>
                <a:ext cx="1117600" cy="1117600"/>
              </a:xfrm>
              <a:prstGeom prst="cube">
                <a:avLst>
                  <a:gd name="adj" fmla="val 375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Arrow Connector 14"/>
              <p:cNvCxnSpPr/>
              <p:nvPr/>
            </p:nvCxnSpPr>
            <p:spPr>
              <a:xfrm>
                <a:off x="6239978" y="2143623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Cube 15"/>
              <p:cNvSpPr/>
              <p:nvPr/>
            </p:nvSpPr>
            <p:spPr>
              <a:xfrm>
                <a:off x="7006257" y="1771469"/>
                <a:ext cx="774699" cy="744308"/>
              </a:xfrm>
              <a:prstGeom prst="cube">
                <a:avLst>
                  <a:gd name="adj" fmla="val 4603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Arrow Connector 16"/>
              <p:cNvCxnSpPr/>
              <p:nvPr/>
            </p:nvCxnSpPr>
            <p:spPr>
              <a:xfrm>
                <a:off x="8017978" y="2143623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" name="Group 17"/>
              <p:cNvGrpSpPr/>
              <p:nvPr/>
            </p:nvGrpSpPr>
            <p:grpSpPr>
              <a:xfrm>
                <a:off x="8849828" y="1519894"/>
                <a:ext cx="342900" cy="1247457"/>
                <a:chOff x="9004300" y="1610043"/>
                <a:chExt cx="342900" cy="1247457"/>
              </a:xfrm>
            </p:grpSpPr>
            <p:sp>
              <p:nvSpPr>
                <p:cNvPr id="26" name="Rectangle 25"/>
                <p:cNvSpPr/>
                <p:nvPr/>
              </p:nvSpPr>
              <p:spPr>
                <a:xfrm>
                  <a:off x="9004300" y="1610043"/>
                  <a:ext cx="342900" cy="12474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9038590" y="1634309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9038590" y="1978386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>
                  <a:off x="9038590" y="2558683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" name="TextBox 29"/>
                    <p:cNvSpPr txBox="1"/>
                    <p:nvPr/>
                  </p:nvSpPr>
                  <p:spPr>
                    <a:xfrm>
                      <a:off x="9113233" y="2281684"/>
                      <a:ext cx="125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3" name="TextBox 2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13233" y="2281684"/>
                      <a:ext cx="125034" cy="276999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l="-45000" r="-45000" b="-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9" name="Straight Arrow Connector 18"/>
              <p:cNvCxnSpPr/>
              <p:nvPr/>
            </p:nvCxnSpPr>
            <p:spPr>
              <a:xfrm>
                <a:off x="9567378" y="2143623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/>
              <p:cNvGrpSpPr/>
              <p:nvPr/>
            </p:nvGrpSpPr>
            <p:grpSpPr>
              <a:xfrm>
                <a:off x="10283945" y="1519894"/>
                <a:ext cx="342900" cy="1247457"/>
                <a:chOff x="9004300" y="1610043"/>
                <a:chExt cx="342900" cy="1247457"/>
              </a:xfrm>
            </p:grpSpPr>
            <p:sp>
              <p:nvSpPr>
                <p:cNvPr id="21" name="Rectangle 20"/>
                <p:cNvSpPr/>
                <p:nvPr/>
              </p:nvSpPr>
              <p:spPr>
                <a:xfrm>
                  <a:off x="9004300" y="1610043"/>
                  <a:ext cx="342900" cy="12474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9038590" y="1634309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Oval 22"/>
                <p:cNvSpPr/>
                <p:nvPr/>
              </p:nvSpPr>
              <p:spPr>
                <a:xfrm>
                  <a:off x="9038590" y="1978386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Oval 23"/>
                <p:cNvSpPr/>
                <p:nvPr/>
              </p:nvSpPr>
              <p:spPr>
                <a:xfrm>
                  <a:off x="9038590" y="2558683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TextBox 24"/>
                    <p:cNvSpPr txBox="1"/>
                    <p:nvPr/>
                  </p:nvSpPr>
                  <p:spPr>
                    <a:xfrm>
                      <a:off x="9113233" y="2281684"/>
                      <a:ext cx="125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2" name="TextBox 3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13233" y="2281684"/>
                      <a:ext cx="125034" cy="276999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l="-45000" r="-45000" b="-88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823110" y="2879311"/>
                  <a:ext cx="862031" cy="541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110" y="2879311"/>
                  <a:ext cx="862031" cy="541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/>
          <p:cNvGrpSpPr/>
          <p:nvPr/>
        </p:nvGrpSpPr>
        <p:grpSpPr>
          <a:xfrm>
            <a:off x="692151" y="3425683"/>
            <a:ext cx="9934694" cy="1900527"/>
            <a:chOff x="692151" y="3832080"/>
            <a:chExt cx="9934694" cy="1900527"/>
          </a:xfrm>
        </p:grpSpPr>
        <p:grpSp>
          <p:nvGrpSpPr>
            <p:cNvPr id="32" name="Group 31"/>
            <p:cNvGrpSpPr/>
            <p:nvPr/>
          </p:nvGrpSpPr>
          <p:grpSpPr>
            <a:xfrm>
              <a:off x="692151" y="3832080"/>
              <a:ext cx="9934694" cy="1247457"/>
              <a:chOff x="692151" y="3832080"/>
              <a:chExt cx="9934694" cy="1247457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2032000" y="3832080"/>
                <a:ext cx="8594845" cy="1247457"/>
                <a:chOff x="2032000" y="1519894"/>
                <a:chExt cx="8594845" cy="1247457"/>
              </a:xfrm>
            </p:grpSpPr>
            <p:cxnSp>
              <p:nvCxnSpPr>
                <p:cNvPr id="36" name="Straight Arrow Connector 35"/>
                <p:cNvCxnSpPr/>
                <p:nvPr/>
              </p:nvCxnSpPr>
              <p:spPr>
                <a:xfrm>
                  <a:off x="2032000" y="2143623"/>
                  <a:ext cx="4572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Cube 36"/>
                <p:cNvSpPr/>
                <p:nvPr/>
              </p:nvSpPr>
              <p:spPr>
                <a:xfrm>
                  <a:off x="2705099" y="1620608"/>
                  <a:ext cx="1117600" cy="1117600"/>
                </a:xfrm>
                <a:prstGeom prst="cube">
                  <a:avLst>
                    <a:gd name="adj" fmla="val 3068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8" name="Straight Arrow Connector 37"/>
                <p:cNvCxnSpPr/>
                <p:nvPr/>
              </p:nvCxnSpPr>
              <p:spPr>
                <a:xfrm>
                  <a:off x="4152900" y="2143623"/>
                  <a:ext cx="4572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Cube 38"/>
                <p:cNvSpPr/>
                <p:nvPr/>
              </p:nvSpPr>
              <p:spPr>
                <a:xfrm>
                  <a:off x="4813299" y="1620608"/>
                  <a:ext cx="1117600" cy="1117600"/>
                </a:xfrm>
                <a:prstGeom prst="cube">
                  <a:avLst>
                    <a:gd name="adj" fmla="val 37500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" name="Straight Arrow Connector 39"/>
                <p:cNvCxnSpPr/>
                <p:nvPr/>
              </p:nvCxnSpPr>
              <p:spPr>
                <a:xfrm>
                  <a:off x="6239978" y="2143623"/>
                  <a:ext cx="4572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Cube 40"/>
                <p:cNvSpPr/>
                <p:nvPr/>
              </p:nvSpPr>
              <p:spPr>
                <a:xfrm>
                  <a:off x="7006257" y="1771469"/>
                  <a:ext cx="774699" cy="744308"/>
                </a:xfrm>
                <a:prstGeom prst="cube">
                  <a:avLst>
                    <a:gd name="adj" fmla="val 46031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2" name="Straight Arrow Connector 41"/>
                <p:cNvCxnSpPr/>
                <p:nvPr/>
              </p:nvCxnSpPr>
              <p:spPr>
                <a:xfrm>
                  <a:off x="8017978" y="2143623"/>
                  <a:ext cx="4572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3" name="Group 42"/>
                <p:cNvGrpSpPr/>
                <p:nvPr/>
              </p:nvGrpSpPr>
              <p:grpSpPr>
                <a:xfrm>
                  <a:off x="8849828" y="1519894"/>
                  <a:ext cx="342900" cy="1247457"/>
                  <a:chOff x="9004300" y="1610043"/>
                  <a:chExt cx="342900" cy="1247457"/>
                </a:xfrm>
              </p:grpSpPr>
              <p:sp>
                <p:nvSpPr>
                  <p:cNvPr id="51" name="Rectangle 50"/>
                  <p:cNvSpPr/>
                  <p:nvPr/>
                </p:nvSpPr>
                <p:spPr>
                  <a:xfrm>
                    <a:off x="9004300" y="1610043"/>
                    <a:ext cx="342900" cy="124745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" name="Oval 51"/>
                  <p:cNvSpPr/>
                  <p:nvPr/>
                </p:nvSpPr>
                <p:spPr>
                  <a:xfrm>
                    <a:off x="9038590" y="1634309"/>
                    <a:ext cx="274320" cy="2743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" name="Oval 52"/>
                  <p:cNvSpPr/>
                  <p:nvPr/>
                </p:nvSpPr>
                <p:spPr>
                  <a:xfrm>
                    <a:off x="9038590" y="1978386"/>
                    <a:ext cx="274320" cy="2743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" name="Oval 53"/>
                  <p:cNvSpPr/>
                  <p:nvPr/>
                </p:nvSpPr>
                <p:spPr>
                  <a:xfrm>
                    <a:off x="9038590" y="2558683"/>
                    <a:ext cx="274320" cy="2743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5" name="TextBox 54"/>
                      <p:cNvSpPr txBox="1"/>
                      <p:nvPr/>
                    </p:nvSpPr>
                    <p:spPr>
                      <a:xfrm>
                        <a:off x="9113233" y="2281684"/>
                        <a:ext cx="12503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⋮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56" name="TextBox 5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113233" y="2281684"/>
                        <a:ext cx="125034" cy="276999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 l="-45000" r="-45000" b="-88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44" name="Straight Arrow Connector 43"/>
                <p:cNvCxnSpPr/>
                <p:nvPr/>
              </p:nvCxnSpPr>
              <p:spPr>
                <a:xfrm>
                  <a:off x="9567378" y="2143623"/>
                  <a:ext cx="457200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5" name="Group 44"/>
                <p:cNvGrpSpPr/>
                <p:nvPr/>
              </p:nvGrpSpPr>
              <p:grpSpPr>
                <a:xfrm>
                  <a:off x="10283945" y="1519894"/>
                  <a:ext cx="342900" cy="1247457"/>
                  <a:chOff x="9004300" y="1610043"/>
                  <a:chExt cx="342900" cy="1247457"/>
                </a:xfrm>
              </p:grpSpPr>
              <p:sp>
                <p:nvSpPr>
                  <p:cNvPr id="46" name="Rectangle 45"/>
                  <p:cNvSpPr/>
                  <p:nvPr/>
                </p:nvSpPr>
                <p:spPr>
                  <a:xfrm>
                    <a:off x="9004300" y="1610043"/>
                    <a:ext cx="342900" cy="124745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Oval 46"/>
                  <p:cNvSpPr/>
                  <p:nvPr/>
                </p:nvSpPr>
                <p:spPr>
                  <a:xfrm>
                    <a:off x="9038590" y="1634309"/>
                    <a:ext cx="274320" cy="2743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Oval 47"/>
                  <p:cNvSpPr/>
                  <p:nvPr/>
                </p:nvSpPr>
                <p:spPr>
                  <a:xfrm>
                    <a:off x="9038590" y="1978386"/>
                    <a:ext cx="274320" cy="2743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" name="Oval 48"/>
                  <p:cNvSpPr/>
                  <p:nvPr/>
                </p:nvSpPr>
                <p:spPr>
                  <a:xfrm>
                    <a:off x="9038590" y="2558683"/>
                    <a:ext cx="274320" cy="27432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0" name="TextBox 49"/>
                      <p:cNvSpPr txBox="1"/>
                      <p:nvPr/>
                    </p:nvSpPr>
                    <p:spPr>
                      <a:xfrm>
                        <a:off x="9113233" y="2281684"/>
                        <a:ext cx="12503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⋮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51" name="TextBox 5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113233" y="2281684"/>
                        <a:ext cx="125034" cy="276999"/>
                      </a:xfrm>
                      <a:prstGeom prst="rect">
                        <a:avLst/>
                      </a:prstGeom>
                      <a:blipFill rotWithShape="0">
                        <a:blip r:embed="rId3"/>
                        <a:stretch>
                          <a:fillRect l="-45000" r="-45000" b="-888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pic>
            <p:nvPicPr>
              <p:cNvPr id="35" name="Picture 34"/>
              <p:cNvPicPr>
                <a:picLocks noChangeAspect="1"/>
              </p:cNvPicPr>
              <p:nvPr/>
            </p:nvPicPr>
            <p:blipFill rotWithShape="1">
              <a:blip r:embed="rId6"/>
              <a:srcRect l="26666" t="19191" r="26297" b="37212"/>
              <a:stretch/>
            </p:blipFill>
            <p:spPr>
              <a:xfrm>
                <a:off x="692151" y="3970713"/>
                <a:ext cx="1123950" cy="1041761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/>
                <p:cNvSpPr/>
                <p:nvPr/>
              </p:nvSpPr>
              <p:spPr>
                <a:xfrm>
                  <a:off x="823110" y="5191497"/>
                  <a:ext cx="862031" cy="541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1" name="Rectangle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110" y="5191497"/>
                  <a:ext cx="862031" cy="541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10283945" y="2396075"/>
                <a:ext cx="1269194" cy="541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f</m:t>
                      </m:r>
                      <m:r>
                        <a:rPr lang="en-US" sz="2800" b="0" i="0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(1)</m:t>
                          </m:r>
                        </m:sup>
                      </m:sSup>
                      <m:r>
                        <a:rPr lang="en-US" sz="28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3945" y="2396075"/>
                <a:ext cx="1269194" cy="541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10318235" y="4697406"/>
                <a:ext cx="1269194" cy="541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f</m:t>
                      </m:r>
                      <m:r>
                        <a:rPr lang="en-US" sz="2800" b="0" i="0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)</m:t>
                          </m:r>
                        </m:sup>
                      </m:sSup>
                      <m:r>
                        <a:rPr lang="en-US" sz="28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8235" y="4697406"/>
                <a:ext cx="1269194" cy="541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/>
          <p:cNvSpPr txBox="1"/>
          <p:nvPr/>
        </p:nvSpPr>
        <p:spPr>
          <a:xfrm>
            <a:off x="8444002" y="2370098"/>
            <a:ext cx="1730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entury Schoolbook" charset="0"/>
                <a:ea typeface="Century Schoolbook" charset="0"/>
                <a:cs typeface="Century Schoolbook" charset="0"/>
              </a:rPr>
              <a:t>Encoding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Ink 1"/>
              <p14:cNvContentPartPr/>
              <p14:nvPr/>
            </p14:nvContentPartPr>
            <p14:xfrm>
              <a:off x="2072880" y="770760"/>
              <a:ext cx="9604440" cy="4173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69640" y="764280"/>
                <a:ext cx="9615240" cy="418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578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       Lecture 10   -  </a:t>
            </a:r>
            <a:fld id="{D0B40B6D-1000-41F9-A545-0A256AF55CE8}" type="slidenum">
              <a:rPr lang="en-US" smtClean="0"/>
              <a:t>19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36" y="132286"/>
            <a:ext cx="37593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Siamese Network: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92151" y="1519894"/>
            <a:ext cx="10595010" cy="1900527"/>
            <a:chOff x="692151" y="1519894"/>
            <a:chExt cx="10595010" cy="190052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21000" r="9500" b="30387"/>
            <a:stretch/>
          </p:blipFill>
          <p:spPr>
            <a:xfrm>
              <a:off x="692151" y="1610043"/>
              <a:ext cx="1123950" cy="1041761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>
              <a:off x="2032000" y="2143623"/>
              <a:ext cx="457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ube 8"/>
            <p:cNvSpPr/>
            <p:nvPr/>
          </p:nvSpPr>
          <p:spPr>
            <a:xfrm>
              <a:off x="2705099" y="1620608"/>
              <a:ext cx="1117600" cy="1117600"/>
            </a:xfrm>
            <a:prstGeom prst="cube">
              <a:avLst>
                <a:gd name="adj" fmla="val 3068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4152900" y="2143623"/>
              <a:ext cx="457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Cube 10"/>
            <p:cNvSpPr/>
            <p:nvPr/>
          </p:nvSpPr>
          <p:spPr>
            <a:xfrm>
              <a:off x="4813299" y="1620608"/>
              <a:ext cx="1117600" cy="1117600"/>
            </a:xfrm>
            <a:prstGeom prst="cube">
              <a:avLst>
                <a:gd name="adj" fmla="val 37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6239978" y="2143623"/>
              <a:ext cx="457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ube 12"/>
            <p:cNvSpPr/>
            <p:nvPr/>
          </p:nvSpPr>
          <p:spPr>
            <a:xfrm>
              <a:off x="7006257" y="1771469"/>
              <a:ext cx="774699" cy="744308"/>
            </a:xfrm>
            <a:prstGeom prst="cube">
              <a:avLst>
                <a:gd name="adj" fmla="val 46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8017978" y="2143623"/>
              <a:ext cx="457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/>
            <p:cNvGrpSpPr/>
            <p:nvPr/>
          </p:nvGrpSpPr>
          <p:grpSpPr>
            <a:xfrm>
              <a:off x="8849828" y="1519894"/>
              <a:ext cx="342900" cy="1247457"/>
              <a:chOff x="9004300" y="1610043"/>
              <a:chExt cx="342900" cy="1247457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9004300" y="1610043"/>
                <a:ext cx="342900" cy="12474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9038590" y="1634309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9038590" y="1978386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9038590" y="2558683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9113233" y="2281684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13233" y="2281684"/>
                    <a:ext cx="125034" cy="276999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45000" r="-45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" name="Straight Arrow Connector 15"/>
            <p:cNvCxnSpPr/>
            <p:nvPr/>
          </p:nvCxnSpPr>
          <p:spPr>
            <a:xfrm>
              <a:off x="9567378" y="2143623"/>
              <a:ext cx="457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10017967" y="2879311"/>
                  <a:ext cx="1269194" cy="541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</a:rPr>
                          <m:t>f</m:t>
                        </m:r>
                        <m:r>
                          <a:rPr lang="en-US" sz="2800" b="0" i="0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2800" b="0" i="0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7967" y="2879311"/>
                  <a:ext cx="1269194" cy="541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Group 17"/>
            <p:cNvGrpSpPr/>
            <p:nvPr/>
          </p:nvGrpSpPr>
          <p:grpSpPr>
            <a:xfrm>
              <a:off x="10283945" y="1519894"/>
              <a:ext cx="342900" cy="1247457"/>
              <a:chOff x="9004300" y="1610043"/>
              <a:chExt cx="342900" cy="1247457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9004300" y="1610043"/>
                <a:ext cx="342900" cy="12474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9038590" y="1634309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9038590" y="1978386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9038590" y="2558683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9113233" y="2281684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6" name="TextBox 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13233" y="2281684"/>
                    <a:ext cx="125034" cy="276999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45000" r="-45000" b="-88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056639" y="3694423"/>
                <a:ext cx="6504025" cy="4866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Parameters of NN define an encoding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𝑓</m:t>
                    </m:r>
                    <m:r>
                      <a:rPr lang="en-US" sz="24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)</m:t>
                    </m:r>
                  </m:oMath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639" y="3694423"/>
                <a:ext cx="6504025" cy="486672"/>
              </a:xfrm>
              <a:prstGeom prst="rect">
                <a:avLst/>
              </a:prstGeom>
              <a:blipFill>
                <a:blip r:embed="rId5"/>
                <a:stretch>
                  <a:fillRect l="-1406" t="-5000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1054100" y="4271885"/>
            <a:ext cx="4092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Learn parameters so that: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555843" y="4870668"/>
                <a:ext cx="8433014" cy="1360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𝑗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400" dirty="0">
                    <a:latin typeface="Century Schoolbook" charset="0"/>
                    <a:ea typeface="Century Schoolbook" charset="0"/>
                    <a:cs typeface="Century Schoolbook" charset="0"/>
                  </a:rPr>
                  <a:t> are the same person,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charset="0"/>
                              </a:rPr>
                              <m:t>f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sz="2400">
                                <a:latin typeface="Cambria Math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charset="0"/>
                              </a:rPr>
                              <m:t>f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is small. </a:t>
                </a:r>
              </a:p>
              <a:p>
                <a:endParaRPr lang="en-US" sz="2400" dirty="0"/>
              </a:p>
              <a:p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843" y="4870668"/>
                <a:ext cx="8433014" cy="1360629"/>
              </a:xfrm>
              <a:prstGeom prst="rect">
                <a:avLst/>
              </a:prstGeom>
              <a:blipFill>
                <a:blip r:embed="rId6"/>
                <a:stretch>
                  <a:fillRect l="-1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1849320" y="834120"/>
              <a:ext cx="8939520" cy="5261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43200" y="829440"/>
                <a:ext cx="8951400" cy="527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683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10   -  </a:t>
            </a:r>
            <a:fld id="{D0B40B6D-1000-41F9-A545-0A256AF55CE8}" type="slidenum">
              <a:rPr lang="en-US" smtClean="0"/>
              <a:t>2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36" y="132286"/>
            <a:ext cx="71994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Last time</a:t>
            </a: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: Visualization(First Layer)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6160"/>
            <a:ext cx="12192000" cy="555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       Lecture 10   -  </a:t>
            </a:r>
            <a:fld id="{D0B40B6D-1000-41F9-A545-0A256AF55CE8}" type="slidenum">
              <a:rPr lang="en-US" smtClean="0"/>
              <a:t>20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36" y="132286"/>
            <a:ext cx="25907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Triplet Loss: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45417" y="6056111"/>
            <a:ext cx="8433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Schroff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 al.,2015, 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FaceNet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: A unified embedding for face recognition and clustering]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73760" y="1508442"/>
            <a:ext cx="3009823" cy="1452392"/>
            <a:chOff x="873760" y="1508442"/>
            <a:chExt cx="3009823" cy="145239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l="26566" t="5481" r="25943" b="55407"/>
            <a:stretch/>
          </p:blipFill>
          <p:spPr>
            <a:xfrm>
              <a:off x="873760" y="1508442"/>
              <a:ext cx="1259840" cy="145239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l="11673" r="14397" b="19845"/>
            <a:stretch/>
          </p:blipFill>
          <p:spPr>
            <a:xfrm>
              <a:off x="2623743" y="1508442"/>
              <a:ext cx="1259840" cy="1452392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6544778" y="1508442"/>
            <a:ext cx="3098565" cy="1452392"/>
            <a:chOff x="6544778" y="1508442"/>
            <a:chExt cx="3098565" cy="145239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/>
            <a:srcRect l="26566" t="5481" r="25943" b="55407"/>
            <a:stretch/>
          </p:blipFill>
          <p:spPr>
            <a:xfrm>
              <a:off x="6544778" y="1508442"/>
              <a:ext cx="1259840" cy="1452392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/>
            <a:srcRect l="20231" r="15771" b="30566"/>
            <a:stretch/>
          </p:blipFill>
          <p:spPr>
            <a:xfrm>
              <a:off x="8383503" y="1508442"/>
              <a:ext cx="1259840" cy="1452392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1087809" y="1042437"/>
            <a:ext cx="2622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</a:rPr>
              <a:t>Encodings to similar</a:t>
            </a:r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97644" y="991843"/>
            <a:ext cx="2803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</a:rPr>
              <a:t>Encodings to different</a:t>
            </a:r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18059" y="3066990"/>
            <a:ext cx="123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Anchor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39014" y="3066990"/>
            <a:ext cx="123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Positive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85890" y="3016194"/>
            <a:ext cx="123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Anchor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35873" y="2987166"/>
            <a:ext cx="123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Negative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539088" y="3814607"/>
                <a:ext cx="628262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Century Schoolbook" charset="0"/>
                    <a:ea typeface="Century Schoolbook" charset="0"/>
                    <a:cs typeface="Century Schoolbook" charset="0"/>
                  </a:rPr>
                  <a:t>Want: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40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  <m:t>𝐴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  <m:t>𝑃</m:t>
                                </m:r>
                              </m:e>
                            </m:d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|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≤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40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  <m:t>𝐴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  <m:t>𝑁</m:t>
                                </m:r>
                              </m:e>
                            </m:d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|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88" y="3814607"/>
                <a:ext cx="6282626" cy="461665"/>
              </a:xfrm>
              <a:prstGeom prst="rect">
                <a:avLst/>
              </a:prstGeom>
              <a:blipFill>
                <a:blip r:embed="rId5"/>
                <a:stretch>
                  <a:fillRect l="-1455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10058" y="4436255"/>
                <a:ext cx="7294559" cy="582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 smtClean="0">
                    <a:ea typeface="Century Schoolbook" charset="0"/>
                    <a:cs typeface="Century Schoolbook" charset="0"/>
                  </a:rPr>
                  <a:t>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40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  <m:t>𝐴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  <m:t>𝑃</m:t>
                                </m:r>
                              </m:e>
                            </m:d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|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 −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𝐴</m:t>
                                    </m:r>
                                  </m:e>
                                </m:d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𝑁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      </m:t>
                    </m:r>
                    <m:r>
                      <a:rPr lang="en-US" sz="24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≤</m:t>
                    </m:r>
                  </m:oMath>
                </a14:m>
                <a:r>
                  <a:rPr lang="en-US" sz="2400" dirty="0" smtClean="0">
                    <a:latin typeface="Century Schoolbook" charset="0"/>
                    <a:ea typeface="Century Schoolbook" charset="0"/>
                    <a:cs typeface="Century Schoolbook" charset="0"/>
                  </a:rPr>
                  <a:t> 0</a:t>
                </a:r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58" y="4436255"/>
                <a:ext cx="7294559" cy="582147"/>
              </a:xfrm>
              <a:prstGeom prst="rect">
                <a:avLst/>
              </a:prstGeom>
              <a:blipFill>
                <a:blip r:embed="rId6"/>
                <a:stretch>
                  <a:fillRect b="-1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730326" y="5161741"/>
                <a:ext cx="481445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𝑑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𝐴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𝑃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− </m:t>
                    </m:r>
                    <m:r>
                      <a:rPr lang="en-US" sz="28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𝑑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𝐴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𝑁</m:t>
                        </m:r>
                      </m:e>
                    </m:d>
                    <m:r>
                      <a:rPr lang="en-US" sz="28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+</m:t>
                    </m:r>
                    <m:r>
                      <a:rPr lang="en-US" sz="28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𝛼</m:t>
                    </m:r>
                    <m:r>
                      <a:rPr lang="en-US" sz="28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≤</m:t>
                    </m:r>
                  </m:oMath>
                </a14:m>
                <a:r>
                  <a:rPr lang="en-US" sz="2800" dirty="0" smtClean="0"/>
                  <a:t> 0</a:t>
                </a:r>
                <a:endParaRPr lang="en-US" sz="28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326" y="5161741"/>
                <a:ext cx="4814452" cy="523220"/>
              </a:xfrm>
              <a:prstGeom prst="rect">
                <a:avLst/>
              </a:prstGeom>
              <a:blipFill>
                <a:blip r:embed="rId7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96120" y="389160"/>
              <a:ext cx="10935000" cy="5657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0000" y="380880"/>
                <a:ext cx="10944720" cy="566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110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  <p:bldP spid="27" grpId="0"/>
      <p:bldP spid="29" grpId="0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       Lecture 10   -  </a:t>
            </a:r>
            <a:fld id="{D0B40B6D-1000-41F9-A545-0A256AF55CE8}" type="slidenum">
              <a:rPr lang="en-US" smtClean="0"/>
              <a:t>21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36" y="132286"/>
            <a:ext cx="25907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Triplet </a:t>
            </a: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Loss: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45417" y="6056111"/>
            <a:ext cx="8433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Schroff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 al.,2015, 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FaceNet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: A unified embedding for face recognition and clustering]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5554" y="1123846"/>
            <a:ext cx="4128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entury Schoolbook" charset="0"/>
                <a:ea typeface="Century Schoolbook" charset="0"/>
                <a:cs typeface="Century Schoolbook" charset="0"/>
              </a:rPr>
              <a:t>Given 3 images A, P, N: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5554" y="4523758"/>
            <a:ext cx="67714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Training set: 10k pictures of 1k persons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1567905" y="2868207"/>
            <a:ext cx="3385702" cy="773517"/>
            <a:chOff x="149340" y="3072645"/>
            <a:chExt cx="3426177" cy="7564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149340" y="3120006"/>
                  <a:ext cx="95918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𝐽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 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340" y="3120006"/>
                  <a:ext cx="959180" cy="58477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" name="Group 26"/>
            <p:cNvGrpSpPr/>
            <p:nvPr/>
          </p:nvGrpSpPr>
          <p:grpSpPr>
            <a:xfrm>
              <a:off x="990703" y="3072645"/>
              <a:ext cx="2584814" cy="756426"/>
              <a:chOff x="1111283" y="3066622"/>
              <a:chExt cx="2584814" cy="7564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1111283" y="3066622"/>
                    <a:ext cx="584387" cy="75642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mr-IN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a:rPr lang="mr-I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lang="mr-I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e>
                          </m:nary>
                        </m:oMath>
                      </m:oMathPara>
                    </a14:m>
                    <a:endParaRPr lang="en-US" sz="4400" dirty="0">
                      <a:latin typeface="Cambria Math" charset="0"/>
                      <a:ea typeface="Cambria Math" charset="0"/>
                      <a:cs typeface="Cambria Math" charset="0"/>
                    </a:endParaRPr>
                  </a:p>
                </p:txBody>
              </p:sp>
            </mc:Choice>
            <mc:Fallback xmlns="">
              <p:sp>
                <p:nvSpPr>
                  <p:cNvPr id="31" name="TextBox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1283" y="3066622"/>
                    <a:ext cx="584387" cy="75642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1631599" y="3198494"/>
                    <a:ext cx="2064498" cy="5718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ℒ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  <m:t>𝐴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  <m:t>𝑃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  <m:t>𝑁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)</m:t>
                          </m:r>
                        </m:oMath>
                      </m:oMathPara>
                    </a14:m>
                    <a:endPara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32" name="TextBox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31599" y="3198494"/>
                    <a:ext cx="2064498" cy="57185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498261" y="1902233"/>
                <a:ext cx="10386882" cy="7453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ℒ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  <m:t>𝐴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  <m:t>𝑃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  <m:t>𝑁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entury Schoolbook" charset="0"/>
                          <a:cs typeface="Century Schoolbook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  <a:ea typeface="Century Schoolbook" charset="0"/>
                          <a:cs typeface="Century Schoolbook" charset="0"/>
                        </a:rPr>
                        <m:t>max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entury Schoolbook" charset="0"/>
                          <a:cs typeface="Century Schoolbook" charset="0"/>
                        </a:rPr>
                        <m:t>⁡(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  <m:t>−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𝑃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p>
                      </m:sSup>
                      <m:r>
                        <a:rPr lang="en-US" sz="3200" i="1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≤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  <m:t>−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𝑁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  <a:ea typeface="Century Schoolbook" charset="0"/>
                          <a:cs typeface="Century Schoolbook" charset="0"/>
                        </a:rPr>
                        <m:t>, 0)</m:t>
                      </m:r>
                    </m:oMath>
                  </m:oMathPara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261" y="1902233"/>
                <a:ext cx="10386882" cy="7453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7452000" y="2229840"/>
              <a:ext cx="3937320" cy="410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43720" y="2223360"/>
                <a:ext cx="3953160" cy="42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908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  <p:bldP spid="3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       Lecture 10   -  </a:t>
            </a:r>
            <a:fld id="{D0B40B6D-1000-41F9-A545-0A256AF55CE8}" type="slidenum">
              <a:rPr lang="en-US" smtClean="0"/>
              <a:t>22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36" y="132286"/>
            <a:ext cx="61798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Triplet </a:t>
            </a: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Loss: Choosing Samples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10594" y="1404812"/>
                <a:ext cx="9913566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During training, if A,P,N are chosen randomly,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𝑑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𝐴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𝑃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+</m:t>
                    </m:r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𝛼</m:t>
                    </m:r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≤</m:t>
                    </m:r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𝑑</m:t>
                    </m:r>
                    <m:r>
                      <a:rPr lang="en-US" sz="3200" b="0" i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𝐴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𝑁</m:t>
                    </m:r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)</m:t>
                    </m:r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is easily satisfied.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94" y="1404812"/>
                <a:ext cx="9913566" cy="1077218"/>
              </a:xfrm>
              <a:prstGeom prst="rect">
                <a:avLst/>
              </a:prstGeom>
              <a:blipFill>
                <a:blip r:embed="rId2"/>
                <a:stretch>
                  <a:fillRect l="-1599" t="-7345" b="-16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510594" y="3655760"/>
            <a:ext cx="99135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Choose triplets that’re “hard” to train on.</a:t>
            </a:r>
          </a:p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0DC17D-9239-4626-8390-DB8B6321946B}"/>
              </a:ext>
            </a:extLst>
          </p:cNvPr>
          <p:cNvSpPr txBox="1"/>
          <p:nvPr/>
        </p:nvSpPr>
        <p:spPr>
          <a:xfrm>
            <a:off x="-45417" y="6027078"/>
            <a:ext cx="8433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Schroff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 al.,2015, 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FaceNet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: A unified embedding for face recognition and clustering]</a:t>
            </a:r>
          </a:p>
        </p:txBody>
      </p:sp>
    </p:spTree>
    <p:extLst>
      <p:ext uri="{BB962C8B-B14F-4D97-AF65-F5344CB8AC3E}">
        <p14:creationId xmlns:p14="http://schemas.microsoft.com/office/powerpoint/2010/main" val="356548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       Lecture 10   -  </a:t>
            </a:r>
            <a:fld id="{D0B40B6D-1000-41F9-A545-0A256AF55CE8}" type="slidenum">
              <a:rPr lang="en-US" smtClean="0"/>
              <a:t>23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36" y="132286"/>
            <a:ext cx="45752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Triplet Loss: Summary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17800" y="999741"/>
            <a:ext cx="1380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Anchor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41000" y="999741"/>
            <a:ext cx="1508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Positive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92440" y="999741"/>
            <a:ext cx="1675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Negative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543749" y="1725932"/>
            <a:ext cx="6243074" cy="1070536"/>
            <a:chOff x="2543749" y="1914614"/>
            <a:chExt cx="6243074" cy="1070536"/>
          </a:xfrm>
        </p:grpSpPr>
        <p:grpSp>
          <p:nvGrpSpPr>
            <p:cNvPr id="11" name="Group 10"/>
            <p:cNvGrpSpPr/>
            <p:nvPr/>
          </p:nvGrpSpPr>
          <p:grpSpPr>
            <a:xfrm>
              <a:off x="2543749" y="1914614"/>
              <a:ext cx="3615928" cy="1070536"/>
              <a:chOff x="2543749" y="1914614"/>
              <a:chExt cx="3615928" cy="1070536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2"/>
              <a:srcRect l="26566" t="5481" r="25943" b="55407"/>
              <a:stretch/>
            </p:blipFill>
            <p:spPr>
              <a:xfrm>
                <a:off x="2543749" y="1914615"/>
                <a:ext cx="928608" cy="1070535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3"/>
              <a:srcRect l="11673" r="14397" b="19845"/>
              <a:stretch/>
            </p:blipFill>
            <p:spPr>
              <a:xfrm>
                <a:off x="5231069" y="1914614"/>
                <a:ext cx="928608" cy="1070535"/>
              </a:xfrm>
              <a:prstGeom prst="rect">
                <a:avLst/>
              </a:prstGeom>
            </p:spPr>
          </p:pic>
        </p:grp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/>
            <a:srcRect l="19132" t="3400" r="21668" b="27800"/>
            <a:stretch/>
          </p:blipFill>
          <p:spPr>
            <a:xfrm>
              <a:off x="7853528" y="1914614"/>
              <a:ext cx="933295" cy="1070535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2539062" y="3174104"/>
            <a:ext cx="6247759" cy="1090866"/>
            <a:chOff x="2539062" y="3362786"/>
            <a:chExt cx="6247759" cy="1090866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/>
            <a:srcRect l="14623" t="6015" r="22663" b="18809"/>
            <a:stretch/>
          </p:blipFill>
          <p:spPr>
            <a:xfrm>
              <a:off x="2539062" y="3362786"/>
              <a:ext cx="933295" cy="107053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6"/>
            <a:srcRect l="30800" t="5715" r="29369" b="28762"/>
            <a:stretch/>
          </p:blipFill>
          <p:spPr>
            <a:xfrm>
              <a:off x="5231069" y="3362786"/>
              <a:ext cx="933295" cy="107053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7"/>
            <a:srcRect l="21000" r="9500" b="30387"/>
            <a:stretch/>
          </p:blipFill>
          <p:spPr>
            <a:xfrm>
              <a:off x="7853526" y="3383117"/>
              <a:ext cx="933295" cy="1070535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2539062" y="4642607"/>
            <a:ext cx="6247758" cy="1095298"/>
            <a:chOff x="2539062" y="5318954"/>
            <a:chExt cx="6247758" cy="1095298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8"/>
            <a:srcRect l="28400" t="6518" r="25400" b="18074"/>
            <a:stretch/>
          </p:blipFill>
          <p:spPr>
            <a:xfrm>
              <a:off x="2539062" y="5318954"/>
              <a:ext cx="933295" cy="107053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31069" y="5318954"/>
              <a:ext cx="933295" cy="1070535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10"/>
            <a:srcRect l="45418" r="29209" b="51159"/>
            <a:stretch/>
          </p:blipFill>
          <p:spPr>
            <a:xfrm>
              <a:off x="7853525" y="5343717"/>
              <a:ext cx="933295" cy="1070535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Ink 1"/>
              <p14:cNvContentPartPr/>
              <p14:nvPr/>
            </p14:nvContentPartPr>
            <p14:xfrm>
              <a:off x="1533240" y="2103120"/>
              <a:ext cx="6915600" cy="1068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27840" y="2095200"/>
                <a:ext cx="6926760" cy="108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645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       Lecture 10   -  </a:t>
            </a:r>
            <a:fld id="{D0B40B6D-1000-41F9-A545-0A256AF55CE8}" type="slidenum">
              <a:rPr lang="en-US" smtClean="0"/>
              <a:t>24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36" y="132286"/>
            <a:ext cx="33874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Supervised Loss: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19347" y="1587647"/>
            <a:ext cx="8760007" cy="1449644"/>
            <a:chOff x="692151" y="1519894"/>
            <a:chExt cx="9581165" cy="172110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l="21000" r="9500" b="30387"/>
            <a:stretch/>
          </p:blipFill>
          <p:spPr>
            <a:xfrm>
              <a:off x="692151" y="1610043"/>
              <a:ext cx="1123950" cy="1041761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2032000" y="2143623"/>
              <a:ext cx="457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ube 9"/>
            <p:cNvSpPr/>
            <p:nvPr/>
          </p:nvSpPr>
          <p:spPr>
            <a:xfrm>
              <a:off x="2705099" y="1620608"/>
              <a:ext cx="1117600" cy="1117600"/>
            </a:xfrm>
            <a:prstGeom prst="cube">
              <a:avLst>
                <a:gd name="adj" fmla="val 3068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152900" y="2143623"/>
              <a:ext cx="457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ube 11"/>
            <p:cNvSpPr/>
            <p:nvPr/>
          </p:nvSpPr>
          <p:spPr>
            <a:xfrm>
              <a:off x="4813299" y="1620608"/>
              <a:ext cx="1117600" cy="1117600"/>
            </a:xfrm>
            <a:prstGeom prst="cube">
              <a:avLst>
                <a:gd name="adj" fmla="val 37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6239978" y="2143623"/>
              <a:ext cx="457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Cube 13"/>
            <p:cNvSpPr/>
            <p:nvPr/>
          </p:nvSpPr>
          <p:spPr>
            <a:xfrm>
              <a:off x="7006257" y="1771469"/>
              <a:ext cx="774699" cy="744308"/>
            </a:xfrm>
            <a:prstGeom prst="cube">
              <a:avLst>
                <a:gd name="adj" fmla="val 4603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8017978" y="2143623"/>
              <a:ext cx="4572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/>
            <p:cNvGrpSpPr/>
            <p:nvPr/>
          </p:nvGrpSpPr>
          <p:grpSpPr>
            <a:xfrm>
              <a:off x="8849828" y="1519894"/>
              <a:ext cx="342900" cy="1247457"/>
              <a:chOff x="9004300" y="1610043"/>
              <a:chExt cx="342900" cy="1247457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9004300" y="1610043"/>
                <a:ext cx="342900" cy="12474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9038590" y="1634309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9038590" y="1978386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9038590" y="2558683"/>
                <a:ext cx="274320" cy="27432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9113233" y="2222682"/>
                    <a:ext cx="12503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13233" y="2222682"/>
                    <a:ext cx="125034" cy="276999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47368" r="-52632" b="-289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Straight Arrow Connector 16"/>
            <p:cNvCxnSpPr/>
            <p:nvPr/>
          </p:nvCxnSpPr>
          <p:spPr>
            <a:xfrm>
              <a:off x="9313064" y="2332940"/>
              <a:ext cx="960252" cy="76481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8519317" y="2750741"/>
                  <a:ext cx="1003922" cy="490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charset="0"/>
                          </a:rPr>
                          <m:t>f</m:t>
                        </m:r>
                        <m:r>
                          <a:rPr lang="en-US" sz="2000" b="0" i="0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2000" b="0" i="0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9317" y="2750741"/>
                  <a:ext cx="1003922" cy="49026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667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/>
          <p:cNvGrpSpPr/>
          <p:nvPr/>
        </p:nvGrpSpPr>
        <p:grpSpPr>
          <a:xfrm>
            <a:off x="619347" y="2785164"/>
            <a:ext cx="9051887" cy="1705838"/>
            <a:chOff x="692151" y="3515378"/>
            <a:chExt cx="9900404" cy="2025277"/>
          </a:xfrm>
        </p:grpSpPr>
        <p:grpSp>
          <p:nvGrpSpPr>
            <p:cNvPr id="25" name="Group 24"/>
            <p:cNvGrpSpPr/>
            <p:nvPr/>
          </p:nvGrpSpPr>
          <p:grpSpPr>
            <a:xfrm>
              <a:off x="2032000" y="3515378"/>
              <a:ext cx="8560555" cy="2025277"/>
              <a:chOff x="2032000" y="1203192"/>
              <a:chExt cx="8560555" cy="2025277"/>
            </a:xfrm>
          </p:grpSpPr>
          <p:cxnSp>
            <p:nvCxnSpPr>
              <p:cNvPr id="27" name="Straight Arrow Connector 26"/>
              <p:cNvCxnSpPr/>
              <p:nvPr/>
            </p:nvCxnSpPr>
            <p:spPr>
              <a:xfrm>
                <a:off x="2032000" y="2143623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Cube 27"/>
              <p:cNvSpPr/>
              <p:nvPr/>
            </p:nvSpPr>
            <p:spPr>
              <a:xfrm>
                <a:off x="2705099" y="1620608"/>
                <a:ext cx="1117600" cy="1117600"/>
              </a:xfrm>
              <a:prstGeom prst="cube">
                <a:avLst>
                  <a:gd name="adj" fmla="val 30682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Arrow Connector 28"/>
              <p:cNvCxnSpPr/>
              <p:nvPr/>
            </p:nvCxnSpPr>
            <p:spPr>
              <a:xfrm>
                <a:off x="4152900" y="2143623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Cube 29"/>
              <p:cNvSpPr/>
              <p:nvPr/>
            </p:nvSpPr>
            <p:spPr>
              <a:xfrm>
                <a:off x="4813299" y="1620608"/>
                <a:ext cx="1117600" cy="1117600"/>
              </a:xfrm>
              <a:prstGeom prst="cube">
                <a:avLst>
                  <a:gd name="adj" fmla="val 375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Arrow Connector 30"/>
              <p:cNvCxnSpPr/>
              <p:nvPr/>
            </p:nvCxnSpPr>
            <p:spPr>
              <a:xfrm>
                <a:off x="6239978" y="2143623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Cube 31"/>
              <p:cNvSpPr/>
              <p:nvPr/>
            </p:nvSpPr>
            <p:spPr>
              <a:xfrm>
                <a:off x="7006257" y="1771469"/>
                <a:ext cx="774699" cy="744308"/>
              </a:xfrm>
              <a:prstGeom prst="cube">
                <a:avLst>
                  <a:gd name="adj" fmla="val 4603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Straight Arrow Connector 32"/>
              <p:cNvCxnSpPr/>
              <p:nvPr/>
            </p:nvCxnSpPr>
            <p:spPr>
              <a:xfrm>
                <a:off x="8017978" y="2143623"/>
                <a:ext cx="457200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" name="Group 33"/>
              <p:cNvGrpSpPr/>
              <p:nvPr/>
            </p:nvGrpSpPr>
            <p:grpSpPr>
              <a:xfrm>
                <a:off x="8849828" y="1519894"/>
                <a:ext cx="342900" cy="1247457"/>
                <a:chOff x="9004300" y="1610043"/>
                <a:chExt cx="342900" cy="1247457"/>
              </a:xfrm>
            </p:grpSpPr>
            <p:sp>
              <p:nvSpPr>
                <p:cNvPr id="38" name="Rectangle 37"/>
                <p:cNvSpPr/>
                <p:nvPr/>
              </p:nvSpPr>
              <p:spPr>
                <a:xfrm>
                  <a:off x="9004300" y="1610043"/>
                  <a:ext cx="342900" cy="12474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9038590" y="1634309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9038590" y="1978386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9038590" y="2558683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TextBox 41"/>
                    <p:cNvSpPr txBox="1"/>
                    <p:nvPr/>
                  </p:nvSpPr>
                  <p:spPr>
                    <a:xfrm>
                      <a:off x="9113233" y="2246283"/>
                      <a:ext cx="12503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6" name="TextBox 5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13233" y="2246283"/>
                      <a:ext cx="125034" cy="276999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l="-47368" r="-52632" b="-2894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5" name="Straight Arrow Connector 34"/>
              <p:cNvCxnSpPr>
                <a:endCxn id="37" idx="2"/>
              </p:cNvCxnSpPr>
              <p:nvPr/>
            </p:nvCxnSpPr>
            <p:spPr>
              <a:xfrm flipV="1">
                <a:off x="9325337" y="1340353"/>
                <a:ext cx="992899" cy="83905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8519317" y="2738208"/>
                    <a:ext cx="1028467" cy="49026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000" smtClean="0">
                              <a:latin typeface="Cambria Math" charset="0"/>
                            </a:rPr>
                            <m:t>f</m:t>
                          </m:r>
                          <m:r>
                            <a:rPr lang="en-US" sz="2000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00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45" name="TextBox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19317" y="2738208"/>
                    <a:ext cx="1028467" cy="490261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149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7" name="Oval 36"/>
              <p:cNvSpPr/>
              <p:nvPr/>
            </p:nvSpPr>
            <p:spPr>
              <a:xfrm>
                <a:off x="10318235" y="1203192"/>
                <a:ext cx="274320" cy="27432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7"/>
            <a:srcRect l="26666" t="19191" r="26297" b="37212"/>
            <a:stretch/>
          </p:blipFill>
          <p:spPr>
            <a:xfrm>
              <a:off x="692151" y="3970713"/>
              <a:ext cx="1123950" cy="1041761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6F733AA6-0B35-4087-B3B6-8EE8B7FC9EF0}"/>
              </a:ext>
            </a:extLst>
          </p:cNvPr>
          <p:cNvSpPr txBox="1"/>
          <p:nvPr/>
        </p:nvSpPr>
        <p:spPr>
          <a:xfrm>
            <a:off x="-45417" y="6027078"/>
            <a:ext cx="7571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Taigman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et. al., 2014. DeepFace closing the gap to human level performance]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2232360" y="1343160"/>
              <a:ext cx="7774920" cy="1881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28040" y="1338840"/>
                <a:ext cx="7784640" cy="18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/>
              <p14:cNvContentPartPr/>
              <p14:nvPr/>
            </p14:nvContentPartPr>
            <p14:xfrm>
              <a:off x="1581480" y="559800"/>
              <a:ext cx="6322320" cy="10735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74640" y="555840"/>
                <a:ext cx="6331680" cy="108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91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       Lecture 10   -  </a:t>
            </a:r>
            <a:fld id="{D0B40B6D-1000-41F9-A545-0A256AF55CE8}" type="slidenum">
              <a:rPr lang="en-US" smtClean="0"/>
              <a:t>25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096205" y="429524"/>
                <a:ext cx="4680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205" y="429524"/>
                <a:ext cx="46807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793237" y="468118"/>
                <a:ext cx="49160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237" y="468118"/>
                <a:ext cx="49160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4180573" y="1086161"/>
            <a:ext cx="4091065" cy="1006158"/>
            <a:chOff x="1248684" y="1768333"/>
            <a:chExt cx="4091065" cy="1006158"/>
          </a:xfrm>
        </p:grpSpPr>
        <p:grpSp>
          <p:nvGrpSpPr>
            <p:cNvPr id="10" name="Group 9"/>
            <p:cNvGrpSpPr/>
            <p:nvPr/>
          </p:nvGrpSpPr>
          <p:grpSpPr>
            <a:xfrm>
              <a:off x="1248684" y="1768333"/>
              <a:ext cx="2187492" cy="1006158"/>
              <a:chOff x="873760" y="1508442"/>
              <a:chExt cx="3009823" cy="1452392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4"/>
              <a:srcRect l="26566" t="5481" r="25943" b="55407"/>
              <a:stretch/>
            </p:blipFill>
            <p:spPr>
              <a:xfrm>
                <a:off x="873760" y="1508442"/>
                <a:ext cx="1259840" cy="1452392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5"/>
              <a:srcRect l="11673" r="14397" b="19845"/>
              <a:stretch/>
            </p:blipFill>
            <p:spPr>
              <a:xfrm>
                <a:off x="2623743" y="1508442"/>
                <a:ext cx="1259840" cy="1452392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874558" y="1964529"/>
                  <a:ext cx="46519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charset="0"/>
                          </a:rPr>
                          <m:t>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4558" y="1964529"/>
                  <a:ext cx="465191" cy="52322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4180573" y="3414805"/>
            <a:ext cx="4091065" cy="1006158"/>
            <a:chOff x="1248684" y="4108194"/>
            <a:chExt cx="4091065" cy="100615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7"/>
            <a:srcRect l="14623" t="6015" r="22663" b="18809"/>
            <a:stretch/>
          </p:blipFill>
          <p:spPr>
            <a:xfrm>
              <a:off x="1248684" y="4108194"/>
              <a:ext cx="915633" cy="100615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8"/>
            <a:srcRect l="63523" t="12966" r="5461"/>
            <a:stretch/>
          </p:blipFill>
          <p:spPr>
            <a:xfrm>
              <a:off x="2520544" y="4111807"/>
              <a:ext cx="915632" cy="100254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4874557" y="4349663"/>
                  <a:ext cx="46519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4557" y="4349663"/>
                  <a:ext cx="465192" cy="52322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/>
          <p:cNvGrpSpPr/>
          <p:nvPr/>
        </p:nvGrpSpPr>
        <p:grpSpPr>
          <a:xfrm>
            <a:off x="4180573" y="2250483"/>
            <a:ext cx="4091066" cy="1006158"/>
            <a:chOff x="1248684" y="2984058"/>
            <a:chExt cx="4091066" cy="1006158"/>
          </a:xfrm>
        </p:grpSpPr>
        <p:grpSp>
          <p:nvGrpSpPr>
            <p:cNvPr id="19" name="Group 18"/>
            <p:cNvGrpSpPr/>
            <p:nvPr/>
          </p:nvGrpSpPr>
          <p:grpSpPr>
            <a:xfrm>
              <a:off x="1248684" y="2984058"/>
              <a:ext cx="4091066" cy="1006158"/>
              <a:chOff x="1248684" y="2984058"/>
              <a:chExt cx="4091066" cy="1006158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 rotWithShape="1">
              <a:blip r:embed="rId4"/>
              <a:srcRect l="26566" t="5481" r="25943" b="55407"/>
              <a:stretch/>
            </p:blipFill>
            <p:spPr>
              <a:xfrm>
                <a:off x="1248684" y="2984058"/>
                <a:ext cx="915632" cy="100615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4874558" y="3225527"/>
                    <a:ext cx="465192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charset="0"/>
                            </a:rPr>
                            <m:t>0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9" name="TextBox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4558" y="3225527"/>
                    <a:ext cx="465192" cy="523220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14"/>
            <a:srcRect l="22521" t="3924" r="21652" b="35270"/>
            <a:stretch/>
          </p:blipFill>
          <p:spPr>
            <a:xfrm>
              <a:off x="2520544" y="2984058"/>
              <a:ext cx="915632" cy="1006158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4180573" y="4579127"/>
            <a:ext cx="4091065" cy="1037468"/>
            <a:chOff x="1248684" y="5261299"/>
            <a:chExt cx="4091065" cy="10374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4874558" y="5473799"/>
                  <a:ext cx="46519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dirty="0" smtClean="0">
                            <a:latin typeface="Cambria Math" charset="0"/>
                          </a:rPr>
                          <m:t>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4558" y="5473799"/>
                  <a:ext cx="465191" cy="52322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16"/>
            <a:srcRect l="48261" t="-121" r="30054" b="31356"/>
            <a:stretch/>
          </p:blipFill>
          <p:spPr>
            <a:xfrm>
              <a:off x="1248684" y="5292609"/>
              <a:ext cx="915632" cy="1006158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17"/>
            <a:srcRect l="48304" t="-1652" r="29587" b="53561"/>
            <a:stretch/>
          </p:blipFill>
          <p:spPr>
            <a:xfrm>
              <a:off x="2520544" y="5261299"/>
              <a:ext cx="915632" cy="1037468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A4E8575-CBB7-4FA6-B8E0-EE36AF3D586A}"/>
              </a:ext>
            </a:extLst>
          </p:cNvPr>
          <p:cNvSpPr txBox="1"/>
          <p:nvPr/>
        </p:nvSpPr>
        <p:spPr>
          <a:xfrm>
            <a:off x="0" y="6023652"/>
            <a:ext cx="7571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600" dirty="0" err="1">
                <a:latin typeface="Century Schoolbook" charset="0"/>
                <a:ea typeface="Century Schoolbook" charset="0"/>
                <a:cs typeface="Century Schoolbook" charset="0"/>
              </a:rPr>
              <a:t>Taigman</a:t>
            </a:r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 et. al., 2014. DeepFace closing the gap to human level performance]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3236" y="132286"/>
            <a:ext cx="33874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Supervised Loss: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" name="Ink 1"/>
              <p14:cNvContentPartPr/>
              <p14:nvPr/>
            </p14:nvContentPartPr>
            <p14:xfrm>
              <a:off x="7848000" y="1710000"/>
              <a:ext cx="705240" cy="1262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842240" y="1702800"/>
                <a:ext cx="714240" cy="127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7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       Lecture 10   -  </a:t>
            </a:r>
            <a:fld id="{D0B40B6D-1000-41F9-A545-0A256AF55CE8}" type="slidenum">
              <a:rPr lang="en-US" smtClean="0"/>
              <a:t>26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03236" y="132286"/>
            <a:ext cx="26484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smtClean="0">
                <a:latin typeface="Century Schoolbook" charset="0"/>
                <a:ea typeface="Century Schoolbook" charset="0"/>
                <a:cs typeface="Century Schoolbook" charset="0"/>
              </a:rPr>
              <a:t>What’s </a:t>
            </a: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Next: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12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9  -  </a:t>
            </a:r>
            <a:fld id="{D0B40B6D-1000-41F9-A545-0A256AF55CE8}" type="slidenum">
              <a:rPr lang="en-US" smtClean="0"/>
              <a:t>27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965722" y="3136612"/>
            <a:ext cx="22605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Question??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11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10   -  </a:t>
            </a:r>
            <a:fld id="{D0B40B6D-1000-41F9-A545-0A256AF55CE8}" type="slidenum">
              <a:rPr lang="en-US" smtClean="0"/>
              <a:t>3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36" y="132286"/>
            <a:ext cx="71144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Last time</a:t>
            </a: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: Visualization(Last Layer)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94" y="825335"/>
            <a:ext cx="7105897" cy="52073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8368" y="577872"/>
            <a:ext cx="2732623" cy="577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91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10   -  </a:t>
            </a:r>
            <a:fld id="{D0B40B6D-1000-41F9-A545-0A256AF55CE8}" type="slidenum">
              <a:rPr lang="en-US" smtClean="0"/>
              <a:t>4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36" y="132286"/>
            <a:ext cx="118881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Last time</a:t>
            </a: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: Visualization(Intermediate Features via </a:t>
            </a:r>
            <a:r>
              <a:rPr lang="en-US" sz="3200" dirty="0" err="1" smtClean="0">
                <a:latin typeface="Century Schoolbook" charset="0"/>
                <a:ea typeface="Century Schoolbook" charset="0"/>
                <a:cs typeface="Century Schoolbook" charset="0"/>
              </a:rPr>
              <a:t>backprop</a:t>
            </a: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)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433" t="15240" r="17373" b="7469"/>
          <a:stretch/>
        </p:blipFill>
        <p:spPr>
          <a:xfrm>
            <a:off x="884829" y="775064"/>
            <a:ext cx="10110717" cy="487225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809398"/>
            <a:ext cx="1099554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>
                <a:latin typeface="Century Schoolbook" panose="02040604050505020304" pitchFamily="18" charset="0"/>
              </a:rPr>
              <a:t>Zeiler</a:t>
            </a:r>
            <a:r>
              <a:rPr lang="en-US" sz="1100" dirty="0">
                <a:latin typeface="Century Schoolbook" panose="02040604050505020304" pitchFamily="18" charset="0"/>
              </a:rPr>
              <a:t> and Fergus, “Visualizing and Understanding Convolutional Networks”, ECCV </a:t>
            </a:r>
            <a:r>
              <a:rPr lang="en-US" sz="1100" dirty="0" smtClean="0">
                <a:latin typeface="Century Schoolbook" panose="02040604050505020304" pitchFamily="18" charset="0"/>
              </a:rPr>
              <a:t>2014</a:t>
            </a:r>
          </a:p>
          <a:p>
            <a:r>
              <a:rPr lang="en-US" sz="1100" dirty="0" err="1" smtClean="0">
                <a:latin typeface="Century Schoolbook" panose="02040604050505020304" pitchFamily="18" charset="0"/>
              </a:rPr>
              <a:t>Springenberg</a:t>
            </a:r>
            <a:r>
              <a:rPr lang="en-US" sz="1100" dirty="0" smtClean="0">
                <a:latin typeface="Century Schoolbook" panose="02040604050505020304" pitchFamily="18" charset="0"/>
              </a:rPr>
              <a:t> </a:t>
            </a:r>
            <a:r>
              <a:rPr lang="en-US" sz="1100" dirty="0">
                <a:latin typeface="Century Schoolbook" panose="02040604050505020304" pitchFamily="18" charset="0"/>
              </a:rPr>
              <a:t>et al, </a:t>
            </a:r>
            <a:r>
              <a:rPr lang="en-US" sz="1100" dirty="0" smtClean="0">
                <a:latin typeface="Century Schoolbook" panose="02040604050505020304" pitchFamily="18" charset="0"/>
              </a:rPr>
              <a:t>“</a:t>
            </a:r>
            <a:r>
              <a:rPr lang="en-US" sz="1100" dirty="0">
                <a:latin typeface="Century Schoolbook" panose="02040604050505020304" pitchFamily="18" charset="0"/>
              </a:rPr>
              <a:t>Striving for Simplicity: The All </a:t>
            </a:r>
            <a:r>
              <a:rPr lang="en-US" sz="1100" dirty="0" err="1" smtClean="0">
                <a:latin typeface="Century Schoolbook" panose="02040604050505020304" pitchFamily="18" charset="0"/>
              </a:rPr>
              <a:t>aConvolutional</a:t>
            </a:r>
            <a:r>
              <a:rPr lang="en-US" sz="1100" dirty="0" smtClean="0">
                <a:latin typeface="Century Schoolbook" panose="02040604050505020304" pitchFamily="18" charset="0"/>
              </a:rPr>
              <a:t> </a:t>
            </a:r>
            <a:r>
              <a:rPr lang="en-US" sz="1100" dirty="0">
                <a:latin typeface="Century Schoolbook" panose="02040604050505020304" pitchFamily="18" charset="0"/>
              </a:rPr>
              <a:t>Net”, ICLR Workshop 2015</a:t>
            </a:r>
          </a:p>
          <a:p>
            <a:r>
              <a:rPr lang="en-US" sz="1100" dirty="0">
                <a:latin typeface="Century Schoolbook" panose="02040604050505020304" pitchFamily="18" charset="0"/>
              </a:rPr>
              <a:t>Figure copyright </a:t>
            </a:r>
            <a:r>
              <a:rPr lang="en-US" sz="1100" dirty="0" err="1">
                <a:latin typeface="Century Schoolbook" panose="02040604050505020304" pitchFamily="18" charset="0"/>
              </a:rPr>
              <a:t>Jost</a:t>
            </a:r>
            <a:r>
              <a:rPr lang="en-US" sz="1100" dirty="0">
                <a:latin typeface="Century Schoolbook" panose="02040604050505020304" pitchFamily="18" charset="0"/>
              </a:rPr>
              <a:t> Tobias </a:t>
            </a:r>
            <a:r>
              <a:rPr lang="en-US" sz="1100" dirty="0" err="1">
                <a:latin typeface="Century Schoolbook" panose="02040604050505020304" pitchFamily="18" charset="0"/>
              </a:rPr>
              <a:t>Springenberg</a:t>
            </a:r>
            <a:r>
              <a:rPr lang="en-US" sz="1100" dirty="0">
                <a:latin typeface="Century Schoolbook" panose="02040604050505020304" pitchFamily="18" charset="0"/>
              </a:rPr>
              <a:t>, Alexey </a:t>
            </a:r>
            <a:r>
              <a:rPr lang="en-US" sz="1100" dirty="0" err="1">
                <a:latin typeface="Century Schoolbook" panose="02040604050505020304" pitchFamily="18" charset="0"/>
              </a:rPr>
              <a:t>Dosovitskiy</a:t>
            </a:r>
            <a:r>
              <a:rPr lang="en-US" sz="1100" dirty="0">
                <a:latin typeface="Century Schoolbook" panose="02040604050505020304" pitchFamily="18" charset="0"/>
              </a:rPr>
              <a:t>, Thomas </a:t>
            </a:r>
            <a:r>
              <a:rPr lang="en-US" sz="1100" dirty="0" err="1">
                <a:latin typeface="Century Schoolbook" panose="02040604050505020304" pitchFamily="18" charset="0"/>
              </a:rPr>
              <a:t>Brox</a:t>
            </a:r>
            <a:r>
              <a:rPr lang="en-US" sz="1100" dirty="0">
                <a:latin typeface="Century Schoolbook" panose="02040604050505020304" pitchFamily="18" charset="0"/>
              </a:rPr>
              <a:t>, Martin </a:t>
            </a:r>
            <a:r>
              <a:rPr lang="en-US" sz="1100" dirty="0" err="1">
                <a:latin typeface="Century Schoolbook" panose="02040604050505020304" pitchFamily="18" charset="0"/>
              </a:rPr>
              <a:t>Riedmiller</a:t>
            </a:r>
            <a:r>
              <a:rPr lang="en-US" sz="1100" dirty="0">
                <a:latin typeface="Century Schoolbook" panose="02040604050505020304" pitchFamily="18" charset="0"/>
              </a:rPr>
              <a:t>, 2015; reproduced with permission</a:t>
            </a:r>
            <a:r>
              <a:rPr lang="en-US" sz="1100" dirty="0" smtClean="0">
                <a:latin typeface="Century Schoolbook" panose="02040604050505020304" pitchFamily="18" charset="0"/>
              </a:rPr>
              <a:t>.</a:t>
            </a:r>
            <a:endParaRPr lang="en-US" sz="1100" dirty="0">
              <a:latin typeface="Century Schoolbook" panose="020406040505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715320" y="820080"/>
              <a:ext cx="10058400" cy="3273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9920" y="814680"/>
                <a:ext cx="10066680" cy="328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571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10   -  </a:t>
            </a:r>
            <a:fld id="{D0B40B6D-1000-41F9-A545-0A256AF55CE8}" type="slidenum">
              <a:rPr lang="en-US" smtClean="0"/>
              <a:t>5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36" y="132286"/>
            <a:ext cx="48461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Last </a:t>
            </a: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time: Auto-Encoder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5592" b="3337"/>
          <a:stretch/>
        </p:blipFill>
        <p:spPr>
          <a:xfrm>
            <a:off x="0" y="600497"/>
            <a:ext cx="12191999" cy="57730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4" y="1052603"/>
            <a:ext cx="6591300" cy="6953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440" y="2405262"/>
            <a:ext cx="5535827" cy="16601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267" y="2044728"/>
            <a:ext cx="3752850" cy="11906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5608" y="3120258"/>
            <a:ext cx="2076450" cy="2952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9470" y="3495701"/>
            <a:ext cx="1228725" cy="5143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2724" y="246025"/>
            <a:ext cx="3163329" cy="23083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77347" y="2660144"/>
            <a:ext cx="2362200" cy="2381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0"/>
          <a:srcRect t="5060"/>
          <a:stretch/>
        </p:blipFill>
        <p:spPr>
          <a:xfrm>
            <a:off x="13642" y="627792"/>
            <a:ext cx="8451891" cy="577189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53245" y="771615"/>
            <a:ext cx="2076450" cy="419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463680" y="369000"/>
              <a:ext cx="7922520" cy="6489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7200" y="362160"/>
                <a:ext cx="7935840" cy="650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464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10   -  </a:t>
            </a:r>
            <a:fld id="{D0B40B6D-1000-41F9-A545-0A256AF55CE8}" type="slidenum">
              <a:rPr lang="en-US" smtClean="0"/>
              <a:t>6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36" y="132286"/>
            <a:ext cx="48461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Last </a:t>
            </a: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time: Auto-Encoder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1365"/>
          <a:stretch/>
        </p:blipFill>
        <p:spPr>
          <a:xfrm>
            <a:off x="0" y="723323"/>
            <a:ext cx="12192000" cy="56842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170800" y="3732120"/>
              <a:ext cx="5688360" cy="2584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65760" y="3727080"/>
                <a:ext cx="5698440" cy="259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704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10   -  </a:t>
            </a:r>
            <a:fld id="{D0B40B6D-1000-41F9-A545-0A256AF55CE8}" type="slidenum">
              <a:rPr lang="en-US" smtClean="0"/>
              <a:t>7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36" y="132286"/>
            <a:ext cx="48461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Last </a:t>
            </a: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time: Auto-Encoder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3025"/>
            <a:ext cx="12192000" cy="41719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911160" y="2612880"/>
              <a:ext cx="5706720" cy="2912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7560" y="2608560"/>
                <a:ext cx="5714640" cy="292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886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10  -  </a:t>
            </a:r>
            <a:fld id="{D0B40B6D-1000-41F9-A545-0A256AF55CE8}" type="slidenum">
              <a:rPr lang="en-US" smtClean="0"/>
              <a:t>8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36" y="132286"/>
            <a:ext cx="14622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Today: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779977" y="959822"/>
            <a:ext cx="7088250" cy="51797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lnSpc>
                <a:spcPct val="160000"/>
              </a:lnSpc>
              <a:buFont typeface="+mj-lt"/>
              <a:buAutoNum type="arabicPeriod"/>
            </a:pPr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Face Detection </a:t>
            </a:r>
          </a:p>
          <a:p>
            <a:pPr marL="514350" indent="-514350" algn="l">
              <a:lnSpc>
                <a:spcPct val="160000"/>
              </a:lnSpc>
              <a:buFont typeface="+mj-lt"/>
              <a:buAutoNum type="arabicPeriod"/>
            </a:pPr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Liveness Detection</a:t>
            </a:r>
          </a:p>
          <a:p>
            <a:pPr marL="514350" indent="-514350" algn="l">
              <a:lnSpc>
                <a:spcPct val="160000"/>
              </a:lnSpc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Face Recognition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 algn="l">
              <a:lnSpc>
                <a:spcPct val="160000"/>
              </a:lnSpc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Face Verification</a:t>
            </a:r>
          </a:p>
          <a:p>
            <a:pPr marL="971550" lvl="1" indent="-514350" algn="l">
              <a:lnSpc>
                <a:spcPct val="160000"/>
              </a:lnSpc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Face Identification</a:t>
            </a:r>
          </a:p>
          <a:p>
            <a:pPr marL="514350" indent="-514350" algn="l">
              <a:lnSpc>
                <a:spcPct val="160000"/>
              </a:lnSpc>
              <a:buFont typeface="+mj-lt"/>
              <a:buAutoNum type="arabicPeriod"/>
            </a:pP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One-shot </a:t>
            </a:r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Learning</a:t>
            </a:r>
          </a:p>
          <a:p>
            <a:pPr marL="514350" indent="-514350" algn="l">
              <a:lnSpc>
                <a:spcPct val="160000"/>
              </a:lnSpc>
              <a:buFont typeface="+mj-lt"/>
              <a:buAutoNum type="arabicPeriod"/>
            </a:pP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Siamese </a:t>
            </a:r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Network</a:t>
            </a:r>
          </a:p>
          <a:p>
            <a:pPr marL="514350" indent="-514350" algn="l">
              <a:lnSpc>
                <a:spcPct val="160000"/>
              </a:lnSpc>
              <a:buFont typeface="+mj-lt"/>
              <a:buAutoNum type="arabicPeriod"/>
            </a:pP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Triplet Loss</a:t>
            </a:r>
          </a:p>
          <a:p>
            <a:pPr marL="514350" indent="-514350" algn="l">
              <a:lnSpc>
                <a:spcPct val="160000"/>
              </a:lnSpc>
              <a:buFont typeface="+mj-lt"/>
              <a:buAutoNum type="arabicPeriod"/>
            </a:pPr>
            <a:endParaRPr lang="en-US" dirty="0" smtClean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514350" indent="-514350" algn="l">
              <a:lnSpc>
                <a:spcPct val="160000"/>
              </a:lnSpc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l">
              <a:lnSpc>
                <a:spcPct val="160000"/>
              </a:lnSpc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17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10  -  </a:t>
            </a:r>
            <a:fld id="{D0B40B6D-1000-41F9-A545-0A256AF55CE8}" type="slidenum">
              <a:rPr lang="en-US" smtClean="0"/>
              <a:t>9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41302" y="3095668"/>
            <a:ext cx="30059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Face Detection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64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7726</TotalTime>
  <Words>560</Words>
  <Application>Microsoft Office PowerPoint</Application>
  <PresentationFormat>Widescreen</PresentationFormat>
  <Paragraphs>138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Century Schoolbook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pooya mohammadikazaj</cp:lastModifiedBy>
  <cp:revision>310</cp:revision>
  <dcterms:created xsi:type="dcterms:W3CDTF">2019-07-08T20:04:47Z</dcterms:created>
  <dcterms:modified xsi:type="dcterms:W3CDTF">2020-02-16T06:15:08Z</dcterms:modified>
</cp:coreProperties>
</file>